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  <p:sldId id="262" r:id="rId9"/>
    <p:sldId id="261" r:id="rId10"/>
    <p:sldId id="260" r:id="rId11"/>
    <p:sldId id="264" r:id="rId12"/>
    <p:sldId id="263" r:id="rId13"/>
    <p:sldId id="274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C0E4"/>
    <a:srgbClr val="76ABDC"/>
    <a:srgbClr val="8F45C7"/>
    <a:srgbClr val="FC911C"/>
    <a:srgbClr val="02E017"/>
    <a:srgbClr val="1FFD34"/>
    <a:srgbClr val="F1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438F1E-EE49-4B3C-B45E-A117CBBE23A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02698C19-6E1B-4308-BC62-C1B21E2BF600}">
      <dgm:prSet phldrT="[Text]"/>
      <dgm:spPr>
        <a:solidFill>
          <a:srgbClr val="8F45C7"/>
        </a:solidFill>
      </dgm:spPr>
      <dgm:t>
        <a:bodyPr/>
        <a:lstStyle/>
        <a:p>
          <a:r>
            <a:rPr lang="cs-CZ" dirty="0" smtClean="0"/>
            <a:t>Přesah</a:t>
          </a:r>
          <a:endParaRPr lang="cs-CZ" dirty="0"/>
        </a:p>
      </dgm:t>
    </dgm:pt>
    <dgm:pt modelId="{B653705D-661D-4819-89D1-88291D769FCA}" type="parTrans" cxnId="{FBC6C21D-018D-4EF5-B527-3781C1CC4CFA}">
      <dgm:prSet/>
      <dgm:spPr/>
      <dgm:t>
        <a:bodyPr/>
        <a:lstStyle/>
        <a:p>
          <a:endParaRPr lang="cs-CZ"/>
        </a:p>
      </dgm:t>
    </dgm:pt>
    <dgm:pt modelId="{F0E00EFD-F1D0-4DB8-9C18-0821354B78B6}" type="sibTrans" cxnId="{FBC6C21D-018D-4EF5-B527-3781C1CC4CFA}">
      <dgm:prSet/>
      <dgm:spPr/>
      <dgm:t>
        <a:bodyPr/>
        <a:lstStyle/>
        <a:p>
          <a:endParaRPr lang="cs-CZ"/>
        </a:p>
      </dgm:t>
    </dgm:pt>
    <dgm:pt modelId="{92277830-C45C-43AA-BB18-895CBD1E1B8B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Vnímání</a:t>
          </a:r>
          <a:endParaRPr lang="cs-CZ" dirty="0"/>
        </a:p>
      </dgm:t>
    </dgm:pt>
    <dgm:pt modelId="{4207337E-981D-4919-9A4D-AD33D6C9CE68}" type="parTrans" cxnId="{CC5B2B52-1F07-4A22-97E0-0FE6BD37CAE2}">
      <dgm:prSet/>
      <dgm:spPr/>
      <dgm:t>
        <a:bodyPr/>
        <a:lstStyle/>
        <a:p>
          <a:endParaRPr lang="cs-CZ"/>
        </a:p>
      </dgm:t>
    </dgm:pt>
    <dgm:pt modelId="{74FAB32B-4DA7-4A2B-94DB-B07A9A461178}" type="sibTrans" cxnId="{CC5B2B52-1F07-4A22-97E0-0FE6BD37CAE2}">
      <dgm:prSet/>
      <dgm:spPr/>
      <dgm:t>
        <a:bodyPr/>
        <a:lstStyle/>
        <a:p>
          <a:endParaRPr lang="cs-CZ"/>
        </a:p>
      </dgm:t>
    </dgm:pt>
    <dgm:pt modelId="{766E2A32-6A05-44AD-9FAE-95CF041055EA}">
      <dgm:prSet phldrT="[Text]"/>
      <dgm:spPr>
        <a:solidFill>
          <a:srgbClr val="C00000"/>
        </a:solidFill>
      </dgm:spPr>
      <dgm:t>
        <a:bodyPr/>
        <a:lstStyle/>
        <a:p>
          <a:r>
            <a:rPr lang="cs-CZ" dirty="0" smtClean="0"/>
            <a:t>Přežití</a:t>
          </a:r>
          <a:endParaRPr lang="cs-CZ" dirty="0"/>
        </a:p>
      </dgm:t>
    </dgm:pt>
    <dgm:pt modelId="{BF450D3B-28C4-41FF-9861-4CB442573781}" type="parTrans" cxnId="{3CBE1DB0-2BC9-4E32-AFA8-0A7EFC6B639C}">
      <dgm:prSet/>
      <dgm:spPr/>
      <dgm:t>
        <a:bodyPr/>
        <a:lstStyle/>
        <a:p>
          <a:endParaRPr lang="cs-CZ"/>
        </a:p>
      </dgm:t>
    </dgm:pt>
    <dgm:pt modelId="{B76C1562-07FC-46D4-A506-CFDA0ADB1EE5}" type="sibTrans" cxnId="{3CBE1DB0-2BC9-4E32-AFA8-0A7EFC6B639C}">
      <dgm:prSet/>
      <dgm:spPr/>
      <dgm:t>
        <a:bodyPr/>
        <a:lstStyle/>
        <a:p>
          <a:endParaRPr lang="cs-CZ"/>
        </a:p>
      </dgm:t>
    </dgm:pt>
    <dgm:pt modelId="{CF8A944C-FD87-4C0D-8E5D-21DDF4CD55D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Inspirace</a:t>
          </a:r>
          <a:endParaRPr lang="cs-CZ" dirty="0"/>
        </a:p>
      </dgm:t>
    </dgm:pt>
    <dgm:pt modelId="{B0830030-D432-4872-B85E-BC55E152B1E7}" type="parTrans" cxnId="{A91467F7-10DB-4635-9413-FE7598DF70DF}">
      <dgm:prSet/>
      <dgm:spPr/>
      <dgm:t>
        <a:bodyPr/>
        <a:lstStyle/>
        <a:p>
          <a:endParaRPr lang="cs-CZ"/>
        </a:p>
      </dgm:t>
    </dgm:pt>
    <dgm:pt modelId="{B9ED4B51-77B7-4B5B-9B36-AA0B87FD6EA5}" type="sibTrans" cxnId="{A91467F7-10DB-4635-9413-FE7598DF70DF}">
      <dgm:prSet/>
      <dgm:spPr/>
      <dgm:t>
        <a:bodyPr/>
        <a:lstStyle/>
        <a:p>
          <a:endParaRPr lang="cs-CZ"/>
        </a:p>
      </dgm:t>
    </dgm:pt>
    <dgm:pt modelId="{44359DF3-ED51-4003-87B8-A53A8879BFDA}">
      <dgm:prSet/>
      <dgm:spPr>
        <a:solidFill>
          <a:srgbClr val="1FFD34"/>
        </a:solidFill>
      </dgm:spPr>
      <dgm:t>
        <a:bodyPr/>
        <a:lstStyle/>
        <a:p>
          <a:r>
            <a:rPr lang="cs-CZ" dirty="0" smtClean="0"/>
            <a:t>Harmonie</a:t>
          </a:r>
          <a:endParaRPr lang="cs-CZ" dirty="0"/>
        </a:p>
      </dgm:t>
    </dgm:pt>
    <dgm:pt modelId="{883EBD12-0FF3-456A-8858-E0E078CC27B0}" type="parTrans" cxnId="{7392C79E-563F-4F18-82AA-C489602CAEF1}">
      <dgm:prSet/>
      <dgm:spPr/>
      <dgm:t>
        <a:bodyPr/>
        <a:lstStyle/>
        <a:p>
          <a:endParaRPr lang="cs-CZ"/>
        </a:p>
      </dgm:t>
    </dgm:pt>
    <dgm:pt modelId="{A934A0C4-1ECA-4B12-92A9-80DCF529DCEA}" type="sibTrans" cxnId="{7392C79E-563F-4F18-82AA-C489602CAEF1}">
      <dgm:prSet/>
      <dgm:spPr/>
      <dgm:t>
        <a:bodyPr/>
        <a:lstStyle/>
        <a:p>
          <a:endParaRPr lang="cs-CZ"/>
        </a:p>
      </dgm:t>
    </dgm:pt>
    <dgm:pt modelId="{8A3972EA-9422-44CF-94FA-185D4DBFBDB7}">
      <dgm:prSet/>
      <dgm:spPr>
        <a:solidFill>
          <a:srgbClr val="FFC000"/>
        </a:solidFill>
      </dgm:spPr>
      <dgm:t>
        <a:bodyPr/>
        <a:lstStyle/>
        <a:p>
          <a:r>
            <a:rPr lang="cs-CZ" dirty="0" smtClean="0"/>
            <a:t>Spojení s okolím</a:t>
          </a:r>
          <a:endParaRPr lang="cs-CZ" dirty="0"/>
        </a:p>
      </dgm:t>
    </dgm:pt>
    <dgm:pt modelId="{E2830A6F-0DFD-4045-A357-C0D9F6DBF6FB}" type="parTrans" cxnId="{220514CB-B018-4436-AB98-A18D71F7419D}">
      <dgm:prSet/>
      <dgm:spPr/>
      <dgm:t>
        <a:bodyPr/>
        <a:lstStyle/>
        <a:p>
          <a:endParaRPr lang="cs-CZ"/>
        </a:p>
      </dgm:t>
    </dgm:pt>
    <dgm:pt modelId="{7027CB21-8B29-4D0D-9DF5-21804D8B4F98}" type="sibTrans" cxnId="{220514CB-B018-4436-AB98-A18D71F7419D}">
      <dgm:prSet/>
      <dgm:spPr/>
      <dgm:t>
        <a:bodyPr/>
        <a:lstStyle/>
        <a:p>
          <a:endParaRPr lang="cs-CZ"/>
        </a:p>
      </dgm:t>
    </dgm:pt>
    <dgm:pt modelId="{3906419C-756A-4517-AD02-A11E5BC26651}">
      <dgm:prSet/>
      <dgm:spPr>
        <a:solidFill>
          <a:srgbClr val="FC911C"/>
        </a:solidFill>
      </dgm:spPr>
      <dgm:t>
        <a:bodyPr/>
        <a:lstStyle/>
        <a:p>
          <a:r>
            <a:rPr lang="cs-CZ" dirty="0" smtClean="0"/>
            <a:t>Reprodukce</a:t>
          </a:r>
          <a:endParaRPr lang="cs-CZ" dirty="0"/>
        </a:p>
      </dgm:t>
    </dgm:pt>
    <dgm:pt modelId="{CF20898C-D672-49B1-83B2-444119FB12EC}" type="parTrans" cxnId="{FA27071A-6B36-4EA9-88F0-5D8FBB1BD1A9}">
      <dgm:prSet/>
      <dgm:spPr/>
      <dgm:t>
        <a:bodyPr/>
        <a:lstStyle/>
        <a:p>
          <a:endParaRPr lang="cs-CZ"/>
        </a:p>
      </dgm:t>
    </dgm:pt>
    <dgm:pt modelId="{D1615922-C1FE-4BE7-AB41-6D5E5C362527}" type="sibTrans" cxnId="{FA27071A-6B36-4EA9-88F0-5D8FBB1BD1A9}">
      <dgm:prSet/>
      <dgm:spPr/>
      <dgm:t>
        <a:bodyPr/>
        <a:lstStyle/>
        <a:p>
          <a:endParaRPr lang="cs-CZ"/>
        </a:p>
      </dgm:t>
    </dgm:pt>
    <dgm:pt modelId="{84B5B658-C2E7-4331-9410-2AF49A1BCC5F}" type="pres">
      <dgm:prSet presAssocID="{C7438F1E-EE49-4B3C-B45E-A117CBBE23A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4360FD3A-CE4A-4096-A0F9-FB8C39D1558C}" type="pres">
      <dgm:prSet presAssocID="{C7438F1E-EE49-4B3C-B45E-A117CBBE23A1}" presName="Name1" presStyleCnt="0"/>
      <dgm:spPr/>
    </dgm:pt>
    <dgm:pt modelId="{2540461A-678B-4C53-BA0D-86EAFD9468F2}" type="pres">
      <dgm:prSet presAssocID="{C7438F1E-EE49-4B3C-B45E-A117CBBE23A1}" presName="cycle" presStyleCnt="0"/>
      <dgm:spPr/>
    </dgm:pt>
    <dgm:pt modelId="{7EC8CF82-1302-4E99-B2E3-87C0FDC4F05A}" type="pres">
      <dgm:prSet presAssocID="{C7438F1E-EE49-4B3C-B45E-A117CBBE23A1}" presName="srcNode" presStyleLbl="node1" presStyleIdx="0" presStyleCnt="7"/>
      <dgm:spPr/>
    </dgm:pt>
    <dgm:pt modelId="{239EC039-4506-4453-BEA4-C196EC58B55A}" type="pres">
      <dgm:prSet presAssocID="{C7438F1E-EE49-4B3C-B45E-A117CBBE23A1}" presName="conn" presStyleLbl="parChTrans1D2" presStyleIdx="0" presStyleCnt="1"/>
      <dgm:spPr/>
      <dgm:t>
        <a:bodyPr/>
        <a:lstStyle/>
        <a:p>
          <a:endParaRPr lang="cs-CZ"/>
        </a:p>
      </dgm:t>
    </dgm:pt>
    <dgm:pt modelId="{05457983-6E97-48C5-92DA-ABEDC6664653}" type="pres">
      <dgm:prSet presAssocID="{C7438F1E-EE49-4B3C-B45E-A117CBBE23A1}" presName="extraNode" presStyleLbl="node1" presStyleIdx="0" presStyleCnt="7"/>
      <dgm:spPr/>
    </dgm:pt>
    <dgm:pt modelId="{D887C50B-4504-4ABA-B1D9-857146329A11}" type="pres">
      <dgm:prSet presAssocID="{C7438F1E-EE49-4B3C-B45E-A117CBBE23A1}" presName="dstNode" presStyleLbl="node1" presStyleIdx="0" presStyleCnt="7"/>
      <dgm:spPr/>
    </dgm:pt>
    <dgm:pt modelId="{16E372F8-C580-4DFF-93AD-114D88F18577}" type="pres">
      <dgm:prSet presAssocID="{02698C19-6E1B-4308-BC62-C1B21E2BF60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0D3E52-CD24-4ADF-A289-8F122F093234}" type="pres">
      <dgm:prSet presAssocID="{02698C19-6E1B-4308-BC62-C1B21E2BF600}" presName="accent_1" presStyleCnt="0"/>
      <dgm:spPr/>
    </dgm:pt>
    <dgm:pt modelId="{9B9CEDEB-60B9-4E4F-87D7-02A5894F9EB2}" type="pres">
      <dgm:prSet presAssocID="{02698C19-6E1B-4308-BC62-C1B21E2BF600}" presName="accentRepeatNode" presStyleLbl="solidFgAcc1" presStyleIdx="0" presStyleCnt="7"/>
      <dgm:spPr/>
    </dgm:pt>
    <dgm:pt modelId="{B4983497-9825-402E-B8F3-B6D8DA8F750D}" type="pres">
      <dgm:prSet presAssocID="{92277830-C45C-43AA-BB18-895CBD1E1B8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3CA0D5-D3C2-4945-BBB5-16291BF798EF}" type="pres">
      <dgm:prSet presAssocID="{92277830-C45C-43AA-BB18-895CBD1E1B8B}" presName="accent_2" presStyleCnt="0"/>
      <dgm:spPr/>
    </dgm:pt>
    <dgm:pt modelId="{ECAFB5F2-A4AE-421A-8D3D-4C57C22ADF52}" type="pres">
      <dgm:prSet presAssocID="{92277830-C45C-43AA-BB18-895CBD1E1B8B}" presName="accentRepeatNode" presStyleLbl="solidFgAcc1" presStyleIdx="1" presStyleCnt="7"/>
      <dgm:spPr/>
    </dgm:pt>
    <dgm:pt modelId="{E173E0E3-6A0B-41CC-BE04-961913791E30}" type="pres">
      <dgm:prSet presAssocID="{CF8A944C-FD87-4C0D-8E5D-21DDF4CD55D6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132D5A-4103-4316-8294-DFF1DCE566B3}" type="pres">
      <dgm:prSet presAssocID="{CF8A944C-FD87-4C0D-8E5D-21DDF4CD55D6}" presName="accent_3" presStyleCnt="0"/>
      <dgm:spPr/>
    </dgm:pt>
    <dgm:pt modelId="{5DD616B1-1C70-4B0A-BE2C-E9278142AD03}" type="pres">
      <dgm:prSet presAssocID="{CF8A944C-FD87-4C0D-8E5D-21DDF4CD55D6}" presName="accentRepeatNode" presStyleLbl="solidFgAcc1" presStyleIdx="2" presStyleCnt="7"/>
      <dgm:spPr>
        <a:solidFill>
          <a:schemeClr val="bg1"/>
        </a:solidFill>
      </dgm:spPr>
      <dgm:t>
        <a:bodyPr/>
        <a:lstStyle/>
        <a:p>
          <a:endParaRPr lang="cs-CZ"/>
        </a:p>
      </dgm:t>
    </dgm:pt>
    <dgm:pt modelId="{34E8869B-1C28-482E-A456-AB6805A1979A}" type="pres">
      <dgm:prSet presAssocID="{44359DF3-ED51-4003-87B8-A53A8879BFDA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60D4F8-D0CC-487A-BAE3-3A258DC3BEF9}" type="pres">
      <dgm:prSet presAssocID="{44359DF3-ED51-4003-87B8-A53A8879BFDA}" presName="accent_4" presStyleCnt="0"/>
      <dgm:spPr/>
    </dgm:pt>
    <dgm:pt modelId="{71F2C2DA-2C97-4903-94ED-A6DAC0379C3D}" type="pres">
      <dgm:prSet presAssocID="{44359DF3-ED51-4003-87B8-A53A8879BFDA}" presName="accentRepeatNode" presStyleLbl="solidFgAcc1" presStyleIdx="3" presStyleCnt="7"/>
      <dgm:spPr/>
    </dgm:pt>
    <dgm:pt modelId="{F851D305-19CC-4669-838F-28F39BAA1790}" type="pres">
      <dgm:prSet presAssocID="{8A3972EA-9422-44CF-94FA-185D4DBFBDB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70179D-5449-4592-B787-FADA739DA72C}" type="pres">
      <dgm:prSet presAssocID="{8A3972EA-9422-44CF-94FA-185D4DBFBDB7}" presName="accent_5" presStyleCnt="0"/>
      <dgm:spPr/>
    </dgm:pt>
    <dgm:pt modelId="{662706A6-9BEC-46B0-B876-4983DDB448C5}" type="pres">
      <dgm:prSet presAssocID="{8A3972EA-9422-44CF-94FA-185D4DBFBDB7}" presName="accentRepeatNode" presStyleLbl="solidFgAcc1" presStyleIdx="4" presStyleCnt="7"/>
      <dgm:spPr/>
    </dgm:pt>
    <dgm:pt modelId="{E04367FF-ECE0-48CA-9E64-0152E10454F9}" type="pres">
      <dgm:prSet presAssocID="{3906419C-756A-4517-AD02-A11E5BC2665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0AA44D-E4D3-4680-B7AD-AA2429544868}" type="pres">
      <dgm:prSet presAssocID="{3906419C-756A-4517-AD02-A11E5BC26651}" presName="accent_6" presStyleCnt="0"/>
      <dgm:spPr/>
    </dgm:pt>
    <dgm:pt modelId="{9E8387F7-ABFF-4018-8118-CAD8E2B5AE5A}" type="pres">
      <dgm:prSet presAssocID="{3906419C-756A-4517-AD02-A11E5BC26651}" presName="accentRepeatNode" presStyleLbl="solidFgAcc1" presStyleIdx="5" presStyleCnt="7"/>
      <dgm:spPr/>
    </dgm:pt>
    <dgm:pt modelId="{8B3B2612-1096-4D8B-BC20-31F4EE548068}" type="pres">
      <dgm:prSet presAssocID="{766E2A32-6A05-44AD-9FAE-95CF041055E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5B6448-0EBC-403C-A6B2-12F84460394B}" type="pres">
      <dgm:prSet presAssocID="{766E2A32-6A05-44AD-9FAE-95CF041055EA}" presName="accent_7" presStyleCnt="0"/>
      <dgm:spPr/>
    </dgm:pt>
    <dgm:pt modelId="{4A8F254C-35B1-4D53-B56A-9FE08DAA9A16}" type="pres">
      <dgm:prSet presAssocID="{766E2A32-6A05-44AD-9FAE-95CF041055EA}" presName="accentRepeatNode" presStyleLbl="solidFgAcc1" presStyleIdx="6" presStyleCnt="7"/>
      <dgm:spPr>
        <a:solidFill>
          <a:schemeClr val="bg1"/>
        </a:solidFill>
      </dgm:spPr>
      <dgm:t>
        <a:bodyPr/>
        <a:lstStyle/>
        <a:p>
          <a:endParaRPr lang="cs-CZ"/>
        </a:p>
      </dgm:t>
    </dgm:pt>
  </dgm:ptLst>
  <dgm:cxnLst>
    <dgm:cxn modelId="{A001E3C9-9B87-4AE1-9F99-2075B5A5C0E2}" type="presOf" srcId="{92277830-C45C-43AA-BB18-895CBD1E1B8B}" destId="{B4983497-9825-402E-B8F3-B6D8DA8F750D}" srcOrd="0" destOrd="0" presId="urn:microsoft.com/office/officeart/2008/layout/VerticalCurvedList"/>
    <dgm:cxn modelId="{3CBE1DB0-2BC9-4E32-AFA8-0A7EFC6B639C}" srcId="{C7438F1E-EE49-4B3C-B45E-A117CBBE23A1}" destId="{766E2A32-6A05-44AD-9FAE-95CF041055EA}" srcOrd="6" destOrd="0" parTransId="{BF450D3B-28C4-41FF-9861-4CB442573781}" sibTransId="{B76C1562-07FC-46D4-A506-CFDA0ADB1EE5}"/>
    <dgm:cxn modelId="{82D15411-2370-42DD-8E2D-AE76F8EBA92D}" type="presOf" srcId="{C7438F1E-EE49-4B3C-B45E-A117CBBE23A1}" destId="{84B5B658-C2E7-4331-9410-2AF49A1BCC5F}" srcOrd="0" destOrd="0" presId="urn:microsoft.com/office/officeart/2008/layout/VerticalCurvedList"/>
    <dgm:cxn modelId="{3A85522A-A8E4-4847-B479-BBFCE3AA8AF6}" type="presOf" srcId="{F0E00EFD-F1D0-4DB8-9C18-0821354B78B6}" destId="{239EC039-4506-4453-BEA4-C196EC58B55A}" srcOrd="0" destOrd="0" presId="urn:microsoft.com/office/officeart/2008/layout/VerticalCurvedList"/>
    <dgm:cxn modelId="{FBC6C21D-018D-4EF5-B527-3781C1CC4CFA}" srcId="{C7438F1E-EE49-4B3C-B45E-A117CBBE23A1}" destId="{02698C19-6E1B-4308-BC62-C1B21E2BF600}" srcOrd="0" destOrd="0" parTransId="{B653705D-661D-4819-89D1-88291D769FCA}" sibTransId="{F0E00EFD-F1D0-4DB8-9C18-0821354B78B6}"/>
    <dgm:cxn modelId="{C150005B-3187-46AB-B2B6-123A31C11034}" type="presOf" srcId="{766E2A32-6A05-44AD-9FAE-95CF041055EA}" destId="{8B3B2612-1096-4D8B-BC20-31F4EE548068}" srcOrd="0" destOrd="0" presId="urn:microsoft.com/office/officeart/2008/layout/VerticalCurvedList"/>
    <dgm:cxn modelId="{FA27071A-6B36-4EA9-88F0-5D8FBB1BD1A9}" srcId="{C7438F1E-EE49-4B3C-B45E-A117CBBE23A1}" destId="{3906419C-756A-4517-AD02-A11E5BC26651}" srcOrd="5" destOrd="0" parTransId="{CF20898C-D672-49B1-83B2-444119FB12EC}" sibTransId="{D1615922-C1FE-4BE7-AB41-6D5E5C362527}"/>
    <dgm:cxn modelId="{CC5ED46B-6D80-4BA6-88A9-00A166EF480D}" type="presOf" srcId="{02698C19-6E1B-4308-BC62-C1B21E2BF600}" destId="{16E372F8-C580-4DFF-93AD-114D88F18577}" srcOrd="0" destOrd="0" presId="urn:microsoft.com/office/officeart/2008/layout/VerticalCurvedList"/>
    <dgm:cxn modelId="{CC5B2B52-1F07-4A22-97E0-0FE6BD37CAE2}" srcId="{C7438F1E-EE49-4B3C-B45E-A117CBBE23A1}" destId="{92277830-C45C-43AA-BB18-895CBD1E1B8B}" srcOrd="1" destOrd="0" parTransId="{4207337E-981D-4919-9A4D-AD33D6C9CE68}" sibTransId="{74FAB32B-4DA7-4A2B-94DB-B07A9A461178}"/>
    <dgm:cxn modelId="{A91467F7-10DB-4635-9413-FE7598DF70DF}" srcId="{C7438F1E-EE49-4B3C-B45E-A117CBBE23A1}" destId="{CF8A944C-FD87-4C0D-8E5D-21DDF4CD55D6}" srcOrd="2" destOrd="0" parTransId="{B0830030-D432-4872-B85E-BC55E152B1E7}" sibTransId="{B9ED4B51-77B7-4B5B-9B36-AA0B87FD6EA5}"/>
    <dgm:cxn modelId="{8ADDE39F-3CFB-436F-8EE2-673EEBABC091}" type="presOf" srcId="{44359DF3-ED51-4003-87B8-A53A8879BFDA}" destId="{34E8869B-1C28-482E-A456-AB6805A1979A}" srcOrd="0" destOrd="0" presId="urn:microsoft.com/office/officeart/2008/layout/VerticalCurvedList"/>
    <dgm:cxn modelId="{7392C79E-563F-4F18-82AA-C489602CAEF1}" srcId="{C7438F1E-EE49-4B3C-B45E-A117CBBE23A1}" destId="{44359DF3-ED51-4003-87B8-A53A8879BFDA}" srcOrd="3" destOrd="0" parTransId="{883EBD12-0FF3-456A-8858-E0E078CC27B0}" sibTransId="{A934A0C4-1ECA-4B12-92A9-80DCF529DCEA}"/>
    <dgm:cxn modelId="{8497BC80-BD55-4AAF-BBFA-3BEF3034373F}" type="presOf" srcId="{CF8A944C-FD87-4C0D-8E5D-21DDF4CD55D6}" destId="{E173E0E3-6A0B-41CC-BE04-961913791E30}" srcOrd="0" destOrd="0" presId="urn:microsoft.com/office/officeart/2008/layout/VerticalCurvedList"/>
    <dgm:cxn modelId="{220514CB-B018-4436-AB98-A18D71F7419D}" srcId="{C7438F1E-EE49-4B3C-B45E-A117CBBE23A1}" destId="{8A3972EA-9422-44CF-94FA-185D4DBFBDB7}" srcOrd="4" destOrd="0" parTransId="{E2830A6F-0DFD-4045-A357-C0D9F6DBF6FB}" sibTransId="{7027CB21-8B29-4D0D-9DF5-21804D8B4F98}"/>
    <dgm:cxn modelId="{199B6467-6871-46FA-B4D5-D035CC554239}" type="presOf" srcId="{8A3972EA-9422-44CF-94FA-185D4DBFBDB7}" destId="{F851D305-19CC-4669-838F-28F39BAA1790}" srcOrd="0" destOrd="0" presId="urn:microsoft.com/office/officeart/2008/layout/VerticalCurvedList"/>
    <dgm:cxn modelId="{D69B3879-D33E-4682-BC15-ACAABF3650AB}" type="presOf" srcId="{3906419C-756A-4517-AD02-A11E5BC26651}" destId="{E04367FF-ECE0-48CA-9E64-0152E10454F9}" srcOrd="0" destOrd="0" presId="urn:microsoft.com/office/officeart/2008/layout/VerticalCurvedList"/>
    <dgm:cxn modelId="{0DE6D5B8-77EB-47CD-A209-D68FC753B39E}" type="presParOf" srcId="{84B5B658-C2E7-4331-9410-2AF49A1BCC5F}" destId="{4360FD3A-CE4A-4096-A0F9-FB8C39D1558C}" srcOrd="0" destOrd="0" presId="urn:microsoft.com/office/officeart/2008/layout/VerticalCurvedList"/>
    <dgm:cxn modelId="{F0589C4D-2E9A-41BA-9FF1-6AEDB6169C10}" type="presParOf" srcId="{4360FD3A-CE4A-4096-A0F9-FB8C39D1558C}" destId="{2540461A-678B-4C53-BA0D-86EAFD9468F2}" srcOrd="0" destOrd="0" presId="urn:microsoft.com/office/officeart/2008/layout/VerticalCurvedList"/>
    <dgm:cxn modelId="{A4DC5E8E-0B07-455C-8EC6-A3CE98A45D96}" type="presParOf" srcId="{2540461A-678B-4C53-BA0D-86EAFD9468F2}" destId="{7EC8CF82-1302-4E99-B2E3-87C0FDC4F05A}" srcOrd="0" destOrd="0" presId="urn:microsoft.com/office/officeart/2008/layout/VerticalCurvedList"/>
    <dgm:cxn modelId="{24717F80-E0D4-49E7-AC00-17B7CF8CF9CE}" type="presParOf" srcId="{2540461A-678B-4C53-BA0D-86EAFD9468F2}" destId="{239EC039-4506-4453-BEA4-C196EC58B55A}" srcOrd="1" destOrd="0" presId="urn:microsoft.com/office/officeart/2008/layout/VerticalCurvedList"/>
    <dgm:cxn modelId="{B9A1CE95-2E75-48F1-88BB-F1DE94D7C6CF}" type="presParOf" srcId="{2540461A-678B-4C53-BA0D-86EAFD9468F2}" destId="{05457983-6E97-48C5-92DA-ABEDC6664653}" srcOrd="2" destOrd="0" presId="urn:microsoft.com/office/officeart/2008/layout/VerticalCurvedList"/>
    <dgm:cxn modelId="{A00BE567-1C1B-4595-A23A-7F3BA15F5138}" type="presParOf" srcId="{2540461A-678B-4C53-BA0D-86EAFD9468F2}" destId="{D887C50B-4504-4ABA-B1D9-857146329A11}" srcOrd="3" destOrd="0" presId="urn:microsoft.com/office/officeart/2008/layout/VerticalCurvedList"/>
    <dgm:cxn modelId="{C82B989E-005D-4F05-B475-6E870D658BDD}" type="presParOf" srcId="{4360FD3A-CE4A-4096-A0F9-FB8C39D1558C}" destId="{16E372F8-C580-4DFF-93AD-114D88F18577}" srcOrd="1" destOrd="0" presId="urn:microsoft.com/office/officeart/2008/layout/VerticalCurvedList"/>
    <dgm:cxn modelId="{1614C446-BFD9-434E-AB89-CBF8A4AC79F6}" type="presParOf" srcId="{4360FD3A-CE4A-4096-A0F9-FB8C39D1558C}" destId="{E40D3E52-CD24-4ADF-A289-8F122F093234}" srcOrd="2" destOrd="0" presId="urn:microsoft.com/office/officeart/2008/layout/VerticalCurvedList"/>
    <dgm:cxn modelId="{805302F3-1174-414D-8838-319ED539C0B2}" type="presParOf" srcId="{E40D3E52-CD24-4ADF-A289-8F122F093234}" destId="{9B9CEDEB-60B9-4E4F-87D7-02A5894F9EB2}" srcOrd="0" destOrd="0" presId="urn:microsoft.com/office/officeart/2008/layout/VerticalCurvedList"/>
    <dgm:cxn modelId="{B96B82ED-3D94-4F8C-B7D8-FE873454B5C8}" type="presParOf" srcId="{4360FD3A-CE4A-4096-A0F9-FB8C39D1558C}" destId="{B4983497-9825-402E-B8F3-B6D8DA8F750D}" srcOrd="3" destOrd="0" presId="urn:microsoft.com/office/officeart/2008/layout/VerticalCurvedList"/>
    <dgm:cxn modelId="{C4B1642E-2063-4986-96FD-6672F30140A7}" type="presParOf" srcId="{4360FD3A-CE4A-4096-A0F9-FB8C39D1558C}" destId="{823CA0D5-D3C2-4945-BBB5-16291BF798EF}" srcOrd="4" destOrd="0" presId="urn:microsoft.com/office/officeart/2008/layout/VerticalCurvedList"/>
    <dgm:cxn modelId="{2C86E497-4CD0-4AC8-A874-74E4478774E8}" type="presParOf" srcId="{823CA0D5-D3C2-4945-BBB5-16291BF798EF}" destId="{ECAFB5F2-A4AE-421A-8D3D-4C57C22ADF52}" srcOrd="0" destOrd="0" presId="urn:microsoft.com/office/officeart/2008/layout/VerticalCurvedList"/>
    <dgm:cxn modelId="{09B48803-C068-4E7C-991C-8806DCF1B183}" type="presParOf" srcId="{4360FD3A-CE4A-4096-A0F9-FB8C39D1558C}" destId="{E173E0E3-6A0B-41CC-BE04-961913791E30}" srcOrd="5" destOrd="0" presId="urn:microsoft.com/office/officeart/2008/layout/VerticalCurvedList"/>
    <dgm:cxn modelId="{CCC1312A-A72C-44B9-8B82-02C7C61ED78E}" type="presParOf" srcId="{4360FD3A-CE4A-4096-A0F9-FB8C39D1558C}" destId="{73132D5A-4103-4316-8294-DFF1DCE566B3}" srcOrd="6" destOrd="0" presId="urn:microsoft.com/office/officeart/2008/layout/VerticalCurvedList"/>
    <dgm:cxn modelId="{5364AFC8-94A6-4D73-A630-FD35CF51A45B}" type="presParOf" srcId="{73132D5A-4103-4316-8294-DFF1DCE566B3}" destId="{5DD616B1-1C70-4B0A-BE2C-E9278142AD03}" srcOrd="0" destOrd="0" presId="urn:microsoft.com/office/officeart/2008/layout/VerticalCurvedList"/>
    <dgm:cxn modelId="{1880AA23-0959-44D1-8564-BDDF6798D6A2}" type="presParOf" srcId="{4360FD3A-CE4A-4096-A0F9-FB8C39D1558C}" destId="{34E8869B-1C28-482E-A456-AB6805A1979A}" srcOrd="7" destOrd="0" presId="urn:microsoft.com/office/officeart/2008/layout/VerticalCurvedList"/>
    <dgm:cxn modelId="{88ACE92B-06B8-48EE-BBF3-11C5F4F770F0}" type="presParOf" srcId="{4360FD3A-CE4A-4096-A0F9-FB8C39D1558C}" destId="{5560D4F8-D0CC-487A-BAE3-3A258DC3BEF9}" srcOrd="8" destOrd="0" presId="urn:microsoft.com/office/officeart/2008/layout/VerticalCurvedList"/>
    <dgm:cxn modelId="{9B0BDDCA-2680-468D-BCB0-8DEAE97683C0}" type="presParOf" srcId="{5560D4F8-D0CC-487A-BAE3-3A258DC3BEF9}" destId="{71F2C2DA-2C97-4903-94ED-A6DAC0379C3D}" srcOrd="0" destOrd="0" presId="urn:microsoft.com/office/officeart/2008/layout/VerticalCurvedList"/>
    <dgm:cxn modelId="{B3A12D4E-5916-4474-A0A6-9AC5C8C5734F}" type="presParOf" srcId="{4360FD3A-CE4A-4096-A0F9-FB8C39D1558C}" destId="{F851D305-19CC-4669-838F-28F39BAA1790}" srcOrd="9" destOrd="0" presId="urn:microsoft.com/office/officeart/2008/layout/VerticalCurvedList"/>
    <dgm:cxn modelId="{B9ECFE04-475C-4113-826B-7DF8649491F4}" type="presParOf" srcId="{4360FD3A-CE4A-4096-A0F9-FB8C39D1558C}" destId="{F470179D-5449-4592-B787-FADA739DA72C}" srcOrd="10" destOrd="0" presId="urn:microsoft.com/office/officeart/2008/layout/VerticalCurvedList"/>
    <dgm:cxn modelId="{B9AAB61F-B830-460B-8344-54FA9AFEC563}" type="presParOf" srcId="{F470179D-5449-4592-B787-FADA739DA72C}" destId="{662706A6-9BEC-46B0-B876-4983DDB448C5}" srcOrd="0" destOrd="0" presId="urn:microsoft.com/office/officeart/2008/layout/VerticalCurvedList"/>
    <dgm:cxn modelId="{DB693E74-05EE-49FF-A243-83E84FEA0BFA}" type="presParOf" srcId="{4360FD3A-CE4A-4096-A0F9-FB8C39D1558C}" destId="{E04367FF-ECE0-48CA-9E64-0152E10454F9}" srcOrd="11" destOrd="0" presId="urn:microsoft.com/office/officeart/2008/layout/VerticalCurvedList"/>
    <dgm:cxn modelId="{6B6C0766-B157-455E-A6B9-46E5B117A32C}" type="presParOf" srcId="{4360FD3A-CE4A-4096-A0F9-FB8C39D1558C}" destId="{510AA44D-E4D3-4680-B7AD-AA2429544868}" srcOrd="12" destOrd="0" presId="urn:microsoft.com/office/officeart/2008/layout/VerticalCurvedList"/>
    <dgm:cxn modelId="{6146C805-C512-4833-A098-515F161B8C11}" type="presParOf" srcId="{510AA44D-E4D3-4680-B7AD-AA2429544868}" destId="{9E8387F7-ABFF-4018-8118-CAD8E2B5AE5A}" srcOrd="0" destOrd="0" presId="urn:microsoft.com/office/officeart/2008/layout/VerticalCurvedList"/>
    <dgm:cxn modelId="{8406909F-BF3D-4D39-8953-D0FAE73FFFDE}" type="presParOf" srcId="{4360FD3A-CE4A-4096-A0F9-FB8C39D1558C}" destId="{8B3B2612-1096-4D8B-BC20-31F4EE548068}" srcOrd="13" destOrd="0" presId="urn:microsoft.com/office/officeart/2008/layout/VerticalCurvedList"/>
    <dgm:cxn modelId="{C1694B7F-C9D0-49A5-B88A-91C42919CFD6}" type="presParOf" srcId="{4360FD3A-CE4A-4096-A0F9-FB8C39D1558C}" destId="{C05B6448-0EBC-403C-A6B2-12F84460394B}" srcOrd="14" destOrd="0" presId="urn:microsoft.com/office/officeart/2008/layout/VerticalCurvedList"/>
    <dgm:cxn modelId="{8FD9481C-185F-4735-B36D-B62B8E135C00}" type="presParOf" srcId="{C05B6448-0EBC-403C-A6B2-12F84460394B}" destId="{4A8F254C-35B1-4D53-B56A-9FE08DAA9A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438F1E-EE49-4B3C-B45E-A117CBBE23A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02698C19-6E1B-4308-BC62-C1B21E2BF600}">
      <dgm:prSet phldrT="[Text]"/>
      <dgm:spPr>
        <a:solidFill>
          <a:srgbClr val="8F45C7"/>
        </a:solidFill>
      </dgm:spPr>
      <dgm:t>
        <a:bodyPr/>
        <a:lstStyle/>
        <a:p>
          <a:r>
            <a:rPr lang="cs-CZ" dirty="0" smtClean="0"/>
            <a:t>Vize</a:t>
          </a:r>
          <a:endParaRPr lang="cs-CZ" dirty="0"/>
        </a:p>
      </dgm:t>
    </dgm:pt>
    <dgm:pt modelId="{B653705D-661D-4819-89D1-88291D769FCA}" type="parTrans" cxnId="{FBC6C21D-018D-4EF5-B527-3781C1CC4CFA}">
      <dgm:prSet/>
      <dgm:spPr/>
      <dgm:t>
        <a:bodyPr/>
        <a:lstStyle/>
        <a:p>
          <a:endParaRPr lang="cs-CZ"/>
        </a:p>
      </dgm:t>
    </dgm:pt>
    <dgm:pt modelId="{F0E00EFD-F1D0-4DB8-9C18-0821354B78B6}" type="sibTrans" cxnId="{FBC6C21D-018D-4EF5-B527-3781C1CC4CFA}">
      <dgm:prSet/>
      <dgm:spPr/>
      <dgm:t>
        <a:bodyPr/>
        <a:lstStyle/>
        <a:p>
          <a:endParaRPr lang="cs-CZ"/>
        </a:p>
      </dgm:t>
    </dgm:pt>
    <dgm:pt modelId="{92277830-C45C-43AA-BB18-895CBD1E1B8B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Hodnoty</a:t>
          </a:r>
          <a:endParaRPr lang="cs-CZ" dirty="0"/>
        </a:p>
      </dgm:t>
    </dgm:pt>
    <dgm:pt modelId="{4207337E-981D-4919-9A4D-AD33D6C9CE68}" type="parTrans" cxnId="{CC5B2B52-1F07-4A22-97E0-0FE6BD37CAE2}">
      <dgm:prSet/>
      <dgm:spPr/>
      <dgm:t>
        <a:bodyPr/>
        <a:lstStyle/>
        <a:p>
          <a:endParaRPr lang="cs-CZ"/>
        </a:p>
      </dgm:t>
    </dgm:pt>
    <dgm:pt modelId="{74FAB32B-4DA7-4A2B-94DB-B07A9A461178}" type="sibTrans" cxnId="{CC5B2B52-1F07-4A22-97E0-0FE6BD37CAE2}">
      <dgm:prSet/>
      <dgm:spPr/>
      <dgm:t>
        <a:bodyPr/>
        <a:lstStyle/>
        <a:p>
          <a:endParaRPr lang="cs-CZ"/>
        </a:p>
      </dgm:t>
    </dgm:pt>
    <dgm:pt modelId="{766E2A32-6A05-44AD-9FAE-95CF041055EA}">
      <dgm:prSet phldrT="[Text]"/>
      <dgm:spPr>
        <a:solidFill>
          <a:srgbClr val="C00000"/>
        </a:solidFill>
      </dgm:spPr>
      <dgm:t>
        <a:bodyPr/>
        <a:lstStyle/>
        <a:p>
          <a:r>
            <a:rPr lang="cs-CZ" dirty="0" smtClean="0"/>
            <a:t>Zisk, Obrat</a:t>
          </a:r>
          <a:endParaRPr lang="cs-CZ" dirty="0"/>
        </a:p>
      </dgm:t>
    </dgm:pt>
    <dgm:pt modelId="{BF450D3B-28C4-41FF-9861-4CB442573781}" type="parTrans" cxnId="{3CBE1DB0-2BC9-4E32-AFA8-0A7EFC6B639C}">
      <dgm:prSet/>
      <dgm:spPr/>
      <dgm:t>
        <a:bodyPr/>
        <a:lstStyle/>
        <a:p>
          <a:endParaRPr lang="cs-CZ"/>
        </a:p>
      </dgm:t>
    </dgm:pt>
    <dgm:pt modelId="{B76C1562-07FC-46D4-A506-CFDA0ADB1EE5}" type="sibTrans" cxnId="{3CBE1DB0-2BC9-4E32-AFA8-0A7EFC6B639C}">
      <dgm:prSet/>
      <dgm:spPr/>
      <dgm:t>
        <a:bodyPr/>
        <a:lstStyle/>
        <a:p>
          <a:endParaRPr lang="cs-CZ"/>
        </a:p>
      </dgm:t>
    </dgm:pt>
    <dgm:pt modelId="{CF8A944C-FD87-4C0D-8E5D-21DDF4CD55D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Inovace</a:t>
          </a:r>
          <a:endParaRPr lang="cs-CZ" dirty="0"/>
        </a:p>
      </dgm:t>
    </dgm:pt>
    <dgm:pt modelId="{B0830030-D432-4872-B85E-BC55E152B1E7}" type="parTrans" cxnId="{A91467F7-10DB-4635-9413-FE7598DF70DF}">
      <dgm:prSet/>
      <dgm:spPr/>
      <dgm:t>
        <a:bodyPr/>
        <a:lstStyle/>
        <a:p>
          <a:endParaRPr lang="cs-CZ"/>
        </a:p>
      </dgm:t>
    </dgm:pt>
    <dgm:pt modelId="{B9ED4B51-77B7-4B5B-9B36-AA0B87FD6EA5}" type="sibTrans" cxnId="{A91467F7-10DB-4635-9413-FE7598DF70DF}">
      <dgm:prSet/>
      <dgm:spPr/>
      <dgm:t>
        <a:bodyPr/>
        <a:lstStyle/>
        <a:p>
          <a:endParaRPr lang="cs-CZ"/>
        </a:p>
      </dgm:t>
    </dgm:pt>
    <dgm:pt modelId="{44359DF3-ED51-4003-87B8-A53A8879BFDA}">
      <dgm:prSet/>
      <dgm:spPr>
        <a:solidFill>
          <a:srgbClr val="1FFD34"/>
        </a:solidFill>
      </dgm:spPr>
      <dgm:t>
        <a:bodyPr/>
        <a:lstStyle/>
        <a:p>
          <a:r>
            <a:rPr lang="cs-CZ" dirty="0" smtClean="0"/>
            <a:t>Sounáležitost</a:t>
          </a:r>
          <a:endParaRPr lang="cs-CZ" dirty="0"/>
        </a:p>
      </dgm:t>
    </dgm:pt>
    <dgm:pt modelId="{883EBD12-0FF3-456A-8858-E0E078CC27B0}" type="parTrans" cxnId="{7392C79E-563F-4F18-82AA-C489602CAEF1}">
      <dgm:prSet/>
      <dgm:spPr/>
      <dgm:t>
        <a:bodyPr/>
        <a:lstStyle/>
        <a:p>
          <a:endParaRPr lang="cs-CZ"/>
        </a:p>
      </dgm:t>
    </dgm:pt>
    <dgm:pt modelId="{A934A0C4-1ECA-4B12-92A9-80DCF529DCEA}" type="sibTrans" cxnId="{7392C79E-563F-4F18-82AA-C489602CAEF1}">
      <dgm:prSet/>
      <dgm:spPr/>
      <dgm:t>
        <a:bodyPr/>
        <a:lstStyle/>
        <a:p>
          <a:endParaRPr lang="cs-CZ"/>
        </a:p>
      </dgm:t>
    </dgm:pt>
    <dgm:pt modelId="{8A3972EA-9422-44CF-94FA-185D4DBFBDB7}">
      <dgm:prSet/>
      <dgm:spPr>
        <a:solidFill>
          <a:srgbClr val="FFC000"/>
        </a:solidFill>
      </dgm:spPr>
      <dgm:t>
        <a:bodyPr/>
        <a:lstStyle/>
        <a:p>
          <a:r>
            <a:rPr lang="cs-CZ" dirty="0" smtClean="0"/>
            <a:t>Spolupráce</a:t>
          </a:r>
          <a:endParaRPr lang="cs-CZ" dirty="0"/>
        </a:p>
      </dgm:t>
    </dgm:pt>
    <dgm:pt modelId="{E2830A6F-0DFD-4045-A357-C0D9F6DBF6FB}" type="parTrans" cxnId="{220514CB-B018-4436-AB98-A18D71F7419D}">
      <dgm:prSet/>
      <dgm:spPr/>
      <dgm:t>
        <a:bodyPr/>
        <a:lstStyle/>
        <a:p>
          <a:endParaRPr lang="cs-CZ"/>
        </a:p>
      </dgm:t>
    </dgm:pt>
    <dgm:pt modelId="{7027CB21-8B29-4D0D-9DF5-21804D8B4F98}" type="sibTrans" cxnId="{220514CB-B018-4436-AB98-A18D71F7419D}">
      <dgm:prSet/>
      <dgm:spPr/>
      <dgm:t>
        <a:bodyPr/>
        <a:lstStyle/>
        <a:p>
          <a:endParaRPr lang="cs-CZ"/>
        </a:p>
      </dgm:t>
    </dgm:pt>
    <dgm:pt modelId="{3906419C-756A-4517-AD02-A11E5BC26651}">
      <dgm:prSet/>
      <dgm:spPr>
        <a:solidFill>
          <a:srgbClr val="FC911C"/>
        </a:solidFill>
      </dgm:spPr>
      <dgm:t>
        <a:bodyPr/>
        <a:lstStyle/>
        <a:p>
          <a:r>
            <a:rPr lang="cs-CZ" dirty="0" smtClean="0"/>
            <a:t>Tvořivost</a:t>
          </a:r>
          <a:endParaRPr lang="cs-CZ" dirty="0"/>
        </a:p>
      </dgm:t>
    </dgm:pt>
    <dgm:pt modelId="{CF20898C-D672-49B1-83B2-444119FB12EC}" type="parTrans" cxnId="{FA27071A-6B36-4EA9-88F0-5D8FBB1BD1A9}">
      <dgm:prSet/>
      <dgm:spPr/>
      <dgm:t>
        <a:bodyPr/>
        <a:lstStyle/>
        <a:p>
          <a:endParaRPr lang="cs-CZ"/>
        </a:p>
      </dgm:t>
    </dgm:pt>
    <dgm:pt modelId="{D1615922-C1FE-4BE7-AB41-6D5E5C362527}" type="sibTrans" cxnId="{FA27071A-6B36-4EA9-88F0-5D8FBB1BD1A9}">
      <dgm:prSet/>
      <dgm:spPr/>
      <dgm:t>
        <a:bodyPr/>
        <a:lstStyle/>
        <a:p>
          <a:endParaRPr lang="cs-CZ"/>
        </a:p>
      </dgm:t>
    </dgm:pt>
    <dgm:pt modelId="{89613B27-A7A6-4AF3-B7E4-DFFE29886746}">
      <dgm:prSet/>
      <dgm:spPr/>
      <dgm:t>
        <a:bodyPr/>
        <a:lstStyle/>
        <a:p>
          <a:endParaRPr lang="cs-CZ"/>
        </a:p>
      </dgm:t>
    </dgm:pt>
    <dgm:pt modelId="{12128088-A700-4B7E-9C49-0C5C738ED489}" type="parTrans" cxnId="{B03943F6-4722-4E3F-B938-7EE7E55BAD4D}">
      <dgm:prSet/>
      <dgm:spPr/>
      <dgm:t>
        <a:bodyPr/>
        <a:lstStyle/>
        <a:p>
          <a:endParaRPr lang="cs-CZ"/>
        </a:p>
      </dgm:t>
    </dgm:pt>
    <dgm:pt modelId="{85724DC4-2B04-47CE-8F67-322C31F99E75}" type="sibTrans" cxnId="{B03943F6-4722-4E3F-B938-7EE7E55BAD4D}">
      <dgm:prSet/>
      <dgm:spPr/>
      <dgm:t>
        <a:bodyPr/>
        <a:lstStyle/>
        <a:p>
          <a:endParaRPr lang="cs-CZ"/>
        </a:p>
      </dgm:t>
    </dgm:pt>
    <dgm:pt modelId="{4DE544C6-52BD-483D-BCBC-21731D7B72FD}">
      <dgm:prSet/>
      <dgm:spPr/>
      <dgm:t>
        <a:bodyPr/>
        <a:lstStyle/>
        <a:p>
          <a:endParaRPr lang="cs-CZ"/>
        </a:p>
      </dgm:t>
    </dgm:pt>
    <dgm:pt modelId="{3FE3AD07-69AE-47C4-8684-8E8B72FD7C6F}" type="parTrans" cxnId="{103AB868-CDB6-41A8-AC10-6A206AECC38E}">
      <dgm:prSet/>
      <dgm:spPr/>
      <dgm:t>
        <a:bodyPr/>
        <a:lstStyle/>
        <a:p>
          <a:endParaRPr lang="cs-CZ"/>
        </a:p>
      </dgm:t>
    </dgm:pt>
    <dgm:pt modelId="{48F73048-78C5-4C2E-B0A6-A6C9E5911F22}" type="sibTrans" cxnId="{103AB868-CDB6-41A8-AC10-6A206AECC38E}">
      <dgm:prSet/>
      <dgm:spPr/>
      <dgm:t>
        <a:bodyPr/>
        <a:lstStyle/>
        <a:p>
          <a:endParaRPr lang="cs-CZ"/>
        </a:p>
      </dgm:t>
    </dgm:pt>
    <dgm:pt modelId="{83E4D8D9-94A0-4EC3-B531-9158C46F1F02}">
      <dgm:prSet/>
      <dgm:spPr/>
      <dgm:t>
        <a:bodyPr/>
        <a:lstStyle/>
        <a:p>
          <a:endParaRPr lang="cs-CZ" dirty="0"/>
        </a:p>
      </dgm:t>
    </dgm:pt>
    <dgm:pt modelId="{BE436F03-DB28-4BE4-8B78-B852A02F3E61}" type="parTrans" cxnId="{B536A60A-D3CA-4B2F-B43C-6B8244554E40}">
      <dgm:prSet/>
      <dgm:spPr/>
      <dgm:t>
        <a:bodyPr/>
        <a:lstStyle/>
        <a:p>
          <a:endParaRPr lang="cs-CZ"/>
        </a:p>
      </dgm:t>
    </dgm:pt>
    <dgm:pt modelId="{2CF03691-879F-4438-B4B3-CD3B8117B593}" type="sibTrans" cxnId="{B536A60A-D3CA-4B2F-B43C-6B8244554E40}">
      <dgm:prSet/>
      <dgm:spPr/>
      <dgm:t>
        <a:bodyPr/>
        <a:lstStyle/>
        <a:p>
          <a:endParaRPr lang="cs-CZ"/>
        </a:p>
      </dgm:t>
    </dgm:pt>
    <dgm:pt modelId="{24997182-F470-408D-8362-61C59C9883A2}">
      <dgm:prSet/>
      <dgm:spPr/>
      <dgm:t>
        <a:bodyPr/>
        <a:lstStyle/>
        <a:p>
          <a:endParaRPr lang="cs-CZ"/>
        </a:p>
      </dgm:t>
    </dgm:pt>
    <dgm:pt modelId="{56199CD8-99AD-49A3-BF82-2D888ED3F214}" type="parTrans" cxnId="{CE8D7446-D09F-4E1A-B4B5-EC4D13B7F08B}">
      <dgm:prSet/>
      <dgm:spPr/>
      <dgm:t>
        <a:bodyPr/>
        <a:lstStyle/>
        <a:p>
          <a:endParaRPr lang="cs-CZ"/>
        </a:p>
      </dgm:t>
    </dgm:pt>
    <dgm:pt modelId="{D622C7E2-F20B-4E91-B67E-AD673992A2C2}" type="sibTrans" cxnId="{CE8D7446-D09F-4E1A-B4B5-EC4D13B7F08B}">
      <dgm:prSet/>
      <dgm:spPr/>
      <dgm:t>
        <a:bodyPr/>
        <a:lstStyle/>
        <a:p>
          <a:endParaRPr lang="cs-CZ"/>
        </a:p>
      </dgm:t>
    </dgm:pt>
    <dgm:pt modelId="{F2B1B40E-3417-4CCE-905F-DDEF830F53A3}">
      <dgm:prSet/>
      <dgm:spPr/>
      <dgm:t>
        <a:bodyPr/>
        <a:lstStyle/>
        <a:p>
          <a:endParaRPr lang="cs-CZ"/>
        </a:p>
      </dgm:t>
    </dgm:pt>
    <dgm:pt modelId="{1AE1393B-B51A-4D55-9415-61C852AE6E69}" type="parTrans" cxnId="{C7D6DDA6-4702-4D50-AFE5-4DA0E7AA8B60}">
      <dgm:prSet/>
      <dgm:spPr/>
      <dgm:t>
        <a:bodyPr/>
        <a:lstStyle/>
        <a:p>
          <a:endParaRPr lang="cs-CZ"/>
        </a:p>
      </dgm:t>
    </dgm:pt>
    <dgm:pt modelId="{2AAFE6D5-159C-495E-A6AD-C6238BD76E6E}" type="sibTrans" cxnId="{C7D6DDA6-4702-4D50-AFE5-4DA0E7AA8B60}">
      <dgm:prSet/>
      <dgm:spPr/>
      <dgm:t>
        <a:bodyPr/>
        <a:lstStyle/>
        <a:p>
          <a:endParaRPr lang="cs-CZ"/>
        </a:p>
      </dgm:t>
    </dgm:pt>
    <dgm:pt modelId="{84B5B658-C2E7-4331-9410-2AF49A1BCC5F}" type="pres">
      <dgm:prSet presAssocID="{C7438F1E-EE49-4B3C-B45E-A117CBBE23A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4360FD3A-CE4A-4096-A0F9-FB8C39D1558C}" type="pres">
      <dgm:prSet presAssocID="{C7438F1E-EE49-4B3C-B45E-A117CBBE23A1}" presName="Name1" presStyleCnt="0"/>
      <dgm:spPr/>
    </dgm:pt>
    <dgm:pt modelId="{2540461A-678B-4C53-BA0D-86EAFD9468F2}" type="pres">
      <dgm:prSet presAssocID="{C7438F1E-EE49-4B3C-B45E-A117CBBE23A1}" presName="cycle" presStyleCnt="0"/>
      <dgm:spPr/>
    </dgm:pt>
    <dgm:pt modelId="{7EC8CF82-1302-4E99-B2E3-87C0FDC4F05A}" type="pres">
      <dgm:prSet presAssocID="{C7438F1E-EE49-4B3C-B45E-A117CBBE23A1}" presName="srcNode" presStyleLbl="node1" presStyleIdx="0" presStyleCnt="7"/>
      <dgm:spPr/>
    </dgm:pt>
    <dgm:pt modelId="{239EC039-4506-4453-BEA4-C196EC58B55A}" type="pres">
      <dgm:prSet presAssocID="{C7438F1E-EE49-4B3C-B45E-A117CBBE23A1}" presName="conn" presStyleLbl="parChTrans1D2" presStyleIdx="0" presStyleCnt="1"/>
      <dgm:spPr/>
      <dgm:t>
        <a:bodyPr/>
        <a:lstStyle/>
        <a:p>
          <a:endParaRPr lang="cs-CZ"/>
        </a:p>
      </dgm:t>
    </dgm:pt>
    <dgm:pt modelId="{05457983-6E97-48C5-92DA-ABEDC6664653}" type="pres">
      <dgm:prSet presAssocID="{C7438F1E-EE49-4B3C-B45E-A117CBBE23A1}" presName="extraNode" presStyleLbl="node1" presStyleIdx="0" presStyleCnt="7"/>
      <dgm:spPr/>
    </dgm:pt>
    <dgm:pt modelId="{D887C50B-4504-4ABA-B1D9-857146329A11}" type="pres">
      <dgm:prSet presAssocID="{C7438F1E-EE49-4B3C-B45E-A117CBBE23A1}" presName="dstNode" presStyleLbl="node1" presStyleIdx="0" presStyleCnt="7"/>
      <dgm:spPr/>
    </dgm:pt>
    <dgm:pt modelId="{16E372F8-C580-4DFF-93AD-114D88F18577}" type="pres">
      <dgm:prSet presAssocID="{02698C19-6E1B-4308-BC62-C1B21E2BF60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0D3E52-CD24-4ADF-A289-8F122F093234}" type="pres">
      <dgm:prSet presAssocID="{02698C19-6E1B-4308-BC62-C1B21E2BF600}" presName="accent_1" presStyleCnt="0"/>
      <dgm:spPr/>
    </dgm:pt>
    <dgm:pt modelId="{9B9CEDEB-60B9-4E4F-87D7-02A5894F9EB2}" type="pres">
      <dgm:prSet presAssocID="{02698C19-6E1B-4308-BC62-C1B21E2BF600}" presName="accentRepeatNode" presStyleLbl="solidFgAcc1" presStyleIdx="0" presStyleCnt="7"/>
      <dgm:spPr/>
    </dgm:pt>
    <dgm:pt modelId="{B4983497-9825-402E-B8F3-B6D8DA8F750D}" type="pres">
      <dgm:prSet presAssocID="{92277830-C45C-43AA-BB18-895CBD1E1B8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3CA0D5-D3C2-4945-BBB5-16291BF798EF}" type="pres">
      <dgm:prSet presAssocID="{92277830-C45C-43AA-BB18-895CBD1E1B8B}" presName="accent_2" presStyleCnt="0"/>
      <dgm:spPr/>
    </dgm:pt>
    <dgm:pt modelId="{ECAFB5F2-A4AE-421A-8D3D-4C57C22ADF52}" type="pres">
      <dgm:prSet presAssocID="{92277830-C45C-43AA-BB18-895CBD1E1B8B}" presName="accentRepeatNode" presStyleLbl="solidFgAcc1" presStyleIdx="1" presStyleCnt="7"/>
      <dgm:spPr/>
    </dgm:pt>
    <dgm:pt modelId="{E173E0E3-6A0B-41CC-BE04-961913791E30}" type="pres">
      <dgm:prSet presAssocID="{CF8A944C-FD87-4C0D-8E5D-21DDF4CD55D6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132D5A-4103-4316-8294-DFF1DCE566B3}" type="pres">
      <dgm:prSet presAssocID="{CF8A944C-FD87-4C0D-8E5D-21DDF4CD55D6}" presName="accent_3" presStyleCnt="0"/>
      <dgm:spPr/>
    </dgm:pt>
    <dgm:pt modelId="{5DD616B1-1C70-4B0A-BE2C-E9278142AD03}" type="pres">
      <dgm:prSet presAssocID="{CF8A944C-FD87-4C0D-8E5D-21DDF4CD55D6}" presName="accentRepeatNode" presStyleLbl="solidFgAcc1" presStyleIdx="2" presStyleCnt="7"/>
      <dgm:spPr>
        <a:solidFill>
          <a:schemeClr val="bg1"/>
        </a:solidFill>
      </dgm:spPr>
      <dgm:t>
        <a:bodyPr/>
        <a:lstStyle/>
        <a:p>
          <a:endParaRPr lang="cs-CZ"/>
        </a:p>
      </dgm:t>
    </dgm:pt>
    <dgm:pt modelId="{34E8869B-1C28-482E-A456-AB6805A1979A}" type="pres">
      <dgm:prSet presAssocID="{44359DF3-ED51-4003-87B8-A53A8879BFDA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60D4F8-D0CC-487A-BAE3-3A258DC3BEF9}" type="pres">
      <dgm:prSet presAssocID="{44359DF3-ED51-4003-87B8-A53A8879BFDA}" presName="accent_4" presStyleCnt="0"/>
      <dgm:spPr/>
    </dgm:pt>
    <dgm:pt modelId="{71F2C2DA-2C97-4903-94ED-A6DAC0379C3D}" type="pres">
      <dgm:prSet presAssocID="{44359DF3-ED51-4003-87B8-A53A8879BFDA}" presName="accentRepeatNode" presStyleLbl="solidFgAcc1" presStyleIdx="3" presStyleCnt="7"/>
      <dgm:spPr/>
    </dgm:pt>
    <dgm:pt modelId="{F851D305-19CC-4669-838F-28F39BAA1790}" type="pres">
      <dgm:prSet presAssocID="{8A3972EA-9422-44CF-94FA-185D4DBFBDB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70179D-5449-4592-B787-FADA739DA72C}" type="pres">
      <dgm:prSet presAssocID="{8A3972EA-9422-44CF-94FA-185D4DBFBDB7}" presName="accent_5" presStyleCnt="0"/>
      <dgm:spPr/>
    </dgm:pt>
    <dgm:pt modelId="{662706A6-9BEC-46B0-B876-4983DDB448C5}" type="pres">
      <dgm:prSet presAssocID="{8A3972EA-9422-44CF-94FA-185D4DBFBDB7}" presName="accentRepeatNode" presStyleLbl="solidFgAcc1" presStyleIdx="4" presStyleCnt="7"/>
      <dgm:spPr/>
    </dgm:pt>
    <dgm:pt modelId="{E04367FF-ECE0-48CA-9E64-0152E10454F9}" type="pres">
      <dgm:prSet presAssocID="{3906419C-756A-4517-AD02-A11E5BC2665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0AA44D-E4D3-4680-B7AD-AA2429544868}" type="pres">
      <dgm:prSet presAssocID="{3906419C-756A-4517-AD02-A11E5BC26651}" presName="accent_6" presStyleCnt="0"/>
      <dgm:spPr/>
    </dgm:pt>
    <dgm:pt modelId="{9E8387F7-ABFF-4018-8118-CAD8E2B5AE5A}" type="pres">
      <dgm:prSet presAssocID="{3906419C-756A-4517-AD02-A11E5BC26651}" presName="accentRepeatNode" presStyleLbl="solidFgAcc1" presStyleIdx="5" presStyleCnt="7"/>
      <dgm:spPr>
        <a:solidFill>
          <a:schemeClr val="bg1"/>
        </a:solidFill>
      </dgm:spPr>
      <dgm:t>
        <a:bodyPr/>
        <a:lstStyle/>
        <a:p>
          <a:endParaRPr lang="cs-CZ"/>
        </a:p>
      </dgm:t>
    </dgm:pt>
    <dgm:pt modelId="{8B3B2612-1096-4D8B-BC20-31F4EE548068}" type="pres">
      <dgm:prSet presAssocID="{766E2A32-6A05-44AD-9FAE-95CF041055E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5B6448-0EBC-403C-A6B2-12F84460394B}" type="pres">
      <dgm:prSet presAssocID="{766E2A32-6A05-44AD-9FAE-95CF041055EA}" presName="accent_7" presStyleCnt="0"/>
      <dgm:spPr/>
    </dgm:pt>
    <dgm:pt modelId="{4A8F254C-35B1-4D53-B56A-9FE08DAA9A16}" type="pres">
      <dgm:prSet presAssocID="{766E2A32-6A05-44AD-9FAE-95CF041055EA}" presName="accentRepeatNode" presStyleLbl="solidFgAcc1" presStyleIdx="6" presStyleCnt="7"/>
      <dgm:spPr/>
    </dgm:pt>
  </dgm:ptLst>
  <dgm:cxnLst>
    <dgm:cxn modelId="{CC5B2B52-1F07-4A22-97E0-0FE6BD37CAE2}" srcId="{C7438F1E-EE49-4B3C-B45E-A117CBBE23A1}" destId="{92277830-C45C-43AA-BB18-895CBD1E1B8B}" srcOrd="1" destOrd="0" parTransId="{4207337E-981D-4919-9A4D-AD33D6C9CE68}" sibTransId="{74FAB32B-4DA7-4A2B-94DB-B07A9A461178}"/>
    <dgm:cxn modelId="{380FAF21-D075-4223-9D41-AA9F976AE059}" type="presOf" srcId="{C7438F1E-EE49-4B3C-B45E-A117CBBE23A1}" destId="{84B5B658-C2E7-4331-9410-2AF49A1BCC5F}" srcOrd="0" destOrd="0" presId="urn:microsoft.com/office/officeart/2008/layout/VerticalCurvedList"/>
    <dgm:cxn modelId="{220514CB-B018-4436-AB98-A18D71F7419D}" srcId="{C7438F1E-EE49-4B3C-B45E-A117CBBE23A1}" destId="{8A3972EA-9422-44CF-94FA-185D4DBFBDB7}" srcOrd="4" destOrd="0" parTransId="{E2830A6F-0DFD-4045-A357-C0D9F6DBF6FB}" sibTransId="{7027CB21-8B29-4D0D-9DF5-21804D8B4F98}"/>
    <dgm:cxn modelId="{D8C5D5F3-5E5E-4A60-97A8-4343EE6C3A1A}" type="presOf" srcId="{766E2A32-6A05-44AD-9FAE-95CF041055EA}" destId="{8B3B2612-1096-4D8B-BC20-31F4EE548068}" srcOrd="0" destOrd="0" presId="urn:microsoft.com/office/officeart/2008/layout/VerticalCurvedList"/>
    <dgm:cxn modelId="{FBC6C21D-018D-4EF5-B527-3781C1CC4CFA}" srcId="{C7438F1E-EE49-4B3C-B45E-A117CBBE23A1}" destId="{02698C19-6E1B-4308-BC62-C1B21E2BF600}" srcOrd="0" destOrd="0" parTransId="{B653705D-661D-4819-89D1-88291D769FCA}" sibTransId="{F0E00EFD-F1D0-4DB8-9C18-0821354B78B6}"/>
    <dgm:cxn modelId="{A91467F7-10DB-4635-9413-FE7598DF70DF}" srcId="{C7438F1E-EE49-4B3C-B45E-A117CBBE23A1}" destId="{CF8A944C-FD87-4C0D-8E5D-21DDF4CD55D6}" srcOrd="2" destOrd="0" parTransId="{B0830030-D432-4872-B85E-BC55E152B1E7}" sibTransId="{B9ED4B51-77B7-4B5B-9B36-AA0B87FD6EA5}"/>
    <dgm:cxn modelId="{76379110-1651-4E59-9E41-42A54D3D48CE}" type="presOf" srcId="{CF8A944C-FD87-4C0D-8E5D-21DDF4CD55D6}" destId="{E173E0E3-6A0B-41CC-BE04-961913791E30}" srcOrd="0" destOrd="0" presId="urn:microsoft.com/office/officeart/2008/layout/VerticalCurvedList"/>
    <dgm:cxn modelId="{B03943F6-4722-4E3F-B938-7EE7E55BAD4D}" srcId="{C7438F1E-EE49-4B3C-B45E-A117CBBE23A1}" destId="{89613B27-A7A6-4AF3-B7E4-DFFE29886746}" srcOrd="11" destOrd="0" parTransId="{12128088-A700-4B7E-9C49-0C5C738ED489}" sibTransId="{85724DC4-2B04-47CE-8F67-322C31F99E75}"/>
    <dgm:cxn modelId="{646B32B2-A9A0-47E1-89CB-2084AA25F7F0}" type="presOf" srcId="{92277830-C45C-43AA-BB18-895CBD1E1B8B}" destId="{B4983497-9825-402E-B8F3-B6D8DA8F750D}" srcOrd="0" destOrd="0" presId="urn:microsoft.com/office/officeart/2008/layout/VerticalCurvedList"/>
    <dgm:cxn modelId="{27020A96-6BED-4F94-AF50-37AED688C7B8}" type="presOf" srcId="{02698C19-6E1B-4308-BC62-C1B21E2BF600}" destId="{16E372F8-C580-4DFF-93AD-114D88F18577}" srcOrd="0" destOrd="0" presId="urn:microsoft.com/office/officeart/2008/layout/VerticalCurvedList"/>
    <dgm:cxn modelId="{CE8D7446-D09F-4E1A-B4B5-EC4D13B7F08B}" srcId="{C7438F1E-EE49-4B3C-B45E-A117CBBE23A1}" destId="{24997182-F470-408D-8362-61C59C9883A2}" srcOrd="8" destOrd="0" parTransId="{56199CD8-99AD-49A3-BF82-2D888ED3F214}" sibTransId="{D622C7E2-F20B-4E91-B67E-AD673992A2C2}"/>
    <dgm:cxn modelId="{3C8FDB0B-B6D7-4A8C-99FC-D0694C202D1C}" type="presOf" srcId="{8A3972EA-9422-44CF-94FA-185D4DBFBDB7}" destId="{F851D305-19CC-4669-838F-28F39BAA1790}" srcOrd="0" destOrd="0" presId="urn:microsoft.com/office/officeart/2008/layout/VerticalCurvedList"/>
    <dgm:cxn modelId="{7392C79E-563F-4F18-82AA-C489602CAEF1}" srcId="{C7438F1E-EE49-4B3C-B45E-A117CBBE23A1}" destId="{44359DF3-ED51-4003-87B8-A53A8879BFDA}" srcOrd="3" destOrd="0" parTransId="{883EBD12-0FF3-456A-8858-E0E078CC27B0}" sibTransId="{A934A0C4-1ECA-4B12-92A9-80DCF529DCEA}"/>
    <dgm:cxn modelId="{26E6B635-C04F-45D1-92DB-E9167D0FCC6F}" type="presOf" srcId="{3906419C-756A-4517-AD02-A11E5BC26651}" destId="{E04367FF-ECE0-48CA-9E64-0152E10454F9}" srcOrd="0" destOrd="0" presId="urn:microsoft.com/office/officeart/2008/layout/VerticalCurvedList"/>
    <dgm:cxn modelId="{B536A60A-D3CA-4B2F-B43C-6B8244554E40}" srcId="{C7438F1E-EE49-4B3C-B45E-A117CBBE23A1}" destId="{83E4D8D9-94A0-4EC3-B531-9158C46F1F02}" srcOrd="10" destOrd="0" parTransId="{BE436F03-DB28-4BE4-8B78-B852A02F3E61}" sibTransId="{2CF03691-879F-4438-B4B3-CD3B8117B593}"/>
    <dgm:cxn modelId="{103AB868-CDB6-41A8-AC10-6A206AECC38E}" srcId="{C7438F1E-EE49-4B3C-B45E-A117CBBE23A1}" destId="{4DE544C6-52BD-483D-BCBC-21731D7B72FD}" srcOrd="9" destOrd="0" parTransId="{3FE3AD07-69AE-47C4-8684-8E8B72FD7C6F}" sibTransId="{48F73048-78C5-4C2E-B0A6-A6C9E5911F22}"/>
    <dgm:cxn modelId="{A852F282-A046-4347-B9F4-23505F162F46}" type="presOf" srcId="{44359DF3-ED51-4003-87B8-A53A8879BFDA}" destId="{34E8869B-1C28-482E-A456-AB6805A1979A}" srcOrd="0" destOrd="0" presId="urn:microsoft.com/office/officeart/2008/layout/VerticalCurvedList"/>
    <dgm:cxn modelId="{3CBE1DB0-2BC9-4E32-AFA8-0A7EFC6B639C}" srcId="{C7438F1E-EE49-4B3C-B45E-A117CBBE23A1}" destId="{766E2A32-6A05-44AD-9FAE-95CF041055EA}" srcOrd="6" destOrd="0" parTransId="{BF450D3B-28C4-41FF-9861-4CB442573781}" sibTransId="{B76C1562-07FC-46D4-A506-CFDA0ADB1EE5}"/>
    <dgm:cxn modelId="{C7D6DDA6-4702-4D50-AFE5-4DA0E7AA8B60}" srcId="{C7438F1E-EE49-4B3C-B45E-A117CBBE23A1}" destId="{F2B1B40E-3417-4CCE-905F-DDEF830F53A3}" srcOrd="7" destOrd="0" parTransId="{1AE1393B-B51A-4D55-9415-61C852AE6E69}" sibTransId="{2AAFE6D5-159C-495E-A6AD-C6238BD76E6E}"/>
    <dgm:cxn modelId="{D858425D-B3AA-4485-9D6D-DBDB17C20A92}" type="presOf" srcId="{F0E00EFD-F1D0-4DB8-9C18-0821354B78B6}" destId="{239EC039-4506-4453-BEA4-C196EC58B55A}" srcOrd="0" destOrd="0" presId="urn:microsoft.com/office/officeart/2008/layout/VerticalCurvedList"/>
    <dgm:cxn modelId="{FA27071A-6B36-4EA9-88F0-5D8FBB1BD1A9}" srcId="{C7438F1E-EE49-4B3C-B45E-A117CBBE23A1}" destId="{3906419C-756A-4517-AD02-A11E5BC26651}" srcOrd="5" destOrd="0" parTransId="{CF20898C-D672-49B1-83B2-444119FB12EC}" sibTransId="{D1615922-C1FE-4BE7-AB41-6D5E5C362527}"/>
    <dgm:cxn modelId="{1FBD33AA-A81F-46D2-9AB3-548EEADE6AFC}" type="presParOf" srcId="{84B5B658-C2E7-4331-9410-2AF49A1BCC5F}" destId="{4360FD3A-CE4A-4096-A0F9-FB8C39D1558C}" srcOrd="0" destOrd="0" presId="urn:microsoft.com/office/officeart/2008/layout/VerticalCurvedList"/>
    <dgm:cxn modelId="{5BA6D700-9321-491E-A1AB-ED616A097979}" type="presParOf" srcId="{4360FD3A-CE4A-4096-A0F9-FB8C39D1558C}" destId="{2540461A-678B-4C53-BA0D-86EAFD9468F2}" srcOrd="0" destOrd="0" presId="urn:microsoft.com/office/officeart/2008/layout/VerticalCurvedList"/>
    <dgm:cxn modelId="{25526182-F316-46BE-9FE3-61603FB6E6DD}" type="presParOf" srcId="{2540461A-678B-4C53-BA0D-86EAFD9468F2}" destId="{7EC8CF82-1302-4E99-B2E3-87C0FDC4F05A}" srcOrd="0" destOrd="0" presId="urn:microsoft.com/office/officeart/2008/layout/VerticalCurvedList"/>
    <dgm:cxn modelId="{AB3B383D-01AB-4D56-954A-60FC4BC1DAC7}" type="presParOf" srcId="{2540461A-678B-4C53-BA0D-86EAFD9468F2}" destId="{239EC039-4506-4453-BEA4-C196EC58B55A}" srcOrd="1" destOrd="0" presId="urn:microsoft.com/office/officeart/2008/layout/VerticalCurvedList"/>
    <dgm:cxn modelId="{6E4EFFDE-FB21-494D-8345-892F61D6BC8A}" type="presParOf" srcId="{2540461A-678B-4C53-BA0D-86EAFD9468F2}" destId="{05457983-6E97-48C5-92DA-ABEDC6664653}" srcOrd="2" destOrd="0" presId="urn:microsoft.com/office/officeart/2008/layout/VerticalCurvedList"/>
    <dgm:cxn modelId="{186AD411-AC14-4149-92EC-70FA826D6734}" type="presParOf" srcId="{2540461A-678B-4C53-BA0D-86EAFD9468F2}" destId="{D887C50B-4504-4ABA-B1D9-857146329A11}" srcOrd="3" destOrd="0" presId="urn:microsoft.com/office/officeart/2008/layout/VerticalCurvedList"/>
    <dgm:cxn modelId="{930A4F74-45DD-4FE8-B94F-4BA1CE6967EA}" type="presParOf" srcId="{4360FD3A-CE4A-4096-A0F9-FB8C39D1558C}" destId="{16E372F8-C580-4DFF-93AD-114D88F18577}" srcOrd="1" destOrd="0" presId="urn:microsoft.com/office/officeart/2008/layout/VerticalCurvedList"/>
    <dgm:cxn modelId="{924F450F-D308-40A1-8676-BC560168A3A9}" type="presParOf" srcId="{4360FD3A-CE4A-4096-A0F9-FB8C39D1558C}" destId="{E40D3E52-CD24-4ADF-A289-8F122F093234}" srcOrd="2" destOrd="0" presId="urn:microsoft.com/office/officeart/2008/layout/VerticalCurvedList"/>
    <dgm:cxn modelId="{6101A2EA-49BA-46A4-8279-19E741A85583}" type="presParOf" srcId="{E40D3E52-CD24-4ADF-A289-8F122F093234}" destId="{9B9CEDEB-60B9-4E4F-87D7-02A5894F9EB2}" srcOrd="0" destOrd="0" presId="urn:microsoft.com/office/officeart/2008/layout/VerticalCurvedList"/>
    <dgm:cxn modelId="{E96760D2-A540-416C-8522-1E64C5C8040D}" type="presParOf" srcId="{4360FD3A-CE4A-4096-A0F9-FB8C39D1558C}" destId="{B4983497-9825-402E-B8F3-B6D8DA8F750D}" srcOrd="3" destOrd="0" presId="urn:microsoft.com/office/officeart/2008/layout/VerticalCurvedList"/>
    <dgm:cxn modelId="{7FA1897E-12F7-4BF6-91E5-1B28190CA433}" type="presParOf" srcId="{4360FD3A-CE4A-4096-A0F9-FB8C39D1558C}" destId="{823CA0D5-D3C2-4945-BBB5-16291BF798EF}" srcOrd="4" destOrd="0" presId="urn:microsoft.com/office/officeart/2008/layout/VerticalCurvedList"/>
    <dgm:cxn modelId="{587D27DE-B9FE-45A6-A3DD-A78BAE0C3C2E}" type="presParOf" srcId="{823CA0D5-D3C2-4945-BBB5-16291BF798EF}" destId="{ECAFB5F2-A4AE-421A-8D3D-4C57C22ADF52}" srcOrd="0" destOrd="0" presId="urn:microsoft.com/office/officeart/2008/layout/VerticalCurvedList"/>
    <dgm:cxn modelId="{E7178EAC-DB6B-49D3-AC81-EFF93723A2E8}" type="presParOf" srcId="{4360FD3A-CE4A-4096-A0F9-FB8C39D1558C}" destId="{E173E0E3-6A0B-41CC-BE04-961913791E30}" srcOrd="5" destOrd="0" presId="urn:microsoft.com/office/officeart/2008/layout/VerticalCurvedList"/>
    <dgm:cxn modelId="{167ED2CB-CF2A-4DA5-95CA-B5ADF184C214}" type="presParOf" srcId="{4360FD3A-CE4A-4096-A0F9-FB8C39D1558C}" destId="{73132D5A-4103-4316-8294-DFF1DCE566B3}" srcOrd="6" destOrd="0" presId="urn:microsoft.com/office/officeart/2008/layout/VerticalCurvedList"/>
    <dgm:cxn modelId="{A8A4851E-DB59-4ECE-B04D-6F55617EB94A}" type="presParOf" srcId="{73132D5A-4103-4316-8294-DFF1DCE566B3}" destId="{5DD616B1-1C70-4B0A-BE2C-E9278142AD03}" srcOrd="0" destOrd="0" presId="urn:microsoft.com/office/officeart/2008/layout/VerticalCurvedList"/>
    <dgm:cxn modelId="{52EE2006-6B0B-4D1B-A8B9-2A4C07304E6C}" type="presParOf" srcId="{4360FD3A-CE4A-4096-A0F9-FB8C39D1558C}" destId="{34E8869B-1C28-482E-A456-AB6805A1979A}" srcOrd="7" destOrd="0" presId="urn:microsoft.com/office/officeart/2008/layout/VerticalCurvedList"/>
    <dgm:cxn modelId="{BBDA9DDB-0A67-40EC-911E-9FF6D37469CC}" type="presParOf" srcId="{4360FD3A-CE4A-4096-A0F9-FB8C39D1558C}" destId="{5560D4F8-D0CC-487A-BAE3-3A258DC3BEF9}" srcOrd="8" destOrd="0" presId="urn:microsoft.com/office/officeart/2008/layout/VerticalCurvedList"/>
    <dgm:cxn modelId="{73386E55-F546-48AB-A1E7-FB1C86AC6067}" type="presParOf" srcId="{5560D4F8-D0CC-487A-BAE3-3A258DC3BEF9}" destId="{71F2C2DA-2C97-4903-94ED-A6DAC0379C3D}" srcOrd="0" destOrd="0" presId="urn:microsoft.com/office/officeart/2008/layout/VerticalCurvedList"/>
    <dgm:cxn modelId="{CEE4E559-3799-443D-8475-955583E1093A}" type="presParOf" srcId="{4360FD3A-CE4A-4096-A0F9-FB8C39D1558C}" destId="{F851D305-19CC-4669-838F-28F39BAA1790}" srcOrd="9" destOrd="0" presId="urn:microsoft.com/office/officeart/2008/layout/VerticalCurvedList"/>
    <dgm:cxn modelId="{3F7D6DA9-4F7D-406F-A274-7040BFC3BAB6}" type="presParOf" srcId="{4360FD3A-CE4A-4096-A0F9-FB8C39D1558C}" destId="{F470179D-5449-4592-B787-FADA739DA72C}" srcOrd="10" destOrd="0" presId="urn:microsoft.com/office/officeart/2008/layout/VerticalCurvedList"/>
    <dgm:cxn modelId="{9005E772-9592-4622-9AD1-B9C293B8973F}" type="presParOf" srcId="{F470179D-5449-4592-B787-FADA739DA72C}" destId="{662706A6-9BEC-46B0-B876-4983DDB448C5}" srcOrd="0" destOrd="0" presId="urn:microsoft.com/office/officeart/2008/layout/VerticalCurvedList"/>
    <dgm:cxn modelId="{4BB692B5-E223-4E37-84FD-4EBB2C541C83}" type="presParOf" srcId="{4360FD3A-CE4A-4096-A0F9-FB8C39D1558C}" destId="{E04367FF-ECE0-48CA-9E64-0152E10454F9}" srcOrd="11" destOrd="0" presId="urn:microsoft.com/office/officeart/2008/layout/VerticalCurvedList"/>
    <dgm:cxn modelId="{57FB5653-1F8C-495A-B938-D5F3B505931D}" type="presParOf" srcId="{4360FD3A-CE4A-4096-A0F9-FB8C39D1558C}" destId="{510AA44D-E4D3-4680-B7AD-AA2429544868}" srcOrd="12" destOrd="0" presId="urn:microsoft.com/office/officeart/2008/layout/VerticalCurvedList"/>
    <dgm:cxn modelId="{4DA53C72-B559-4A67-8CDD-0A395F644781}" type="presParOf" srcId="{510AA44D-E4D3-4680-B7AD-AA2429544868}" destId="{9E8387F7-ABFF-4018-8118-CAD8E2B5AE5A}" srcOrd="0" destOrd="0" presId="urn:microsoft.com/office/officeart/2008/layout/VerticalCurvedList"/>
    <dgm:cxn modelId="{A314A5BA-FE62-4135-A0D2-B6AD9E97165D}" type="presParOf" srcId="{4360FD3A-CE4A-4096-A0F9-FB8C39D1558C}" destId="{8B3B2612-1096-4D8B-BC20-31F4EE548068}" srcOrd="13" destOrd="0" presId="urn:microsoft.com/office/officeart/2008/layout/VerticalCurvedList"/>
    <dgm:cxn modelId="{F40CF43F-AE42-4A6A-B173-AFC06FBA2673}" type="presParOf" srcId="{4360FD3A-CE4A-4096-A0F9-FB8C39D1558C}" destId="{C05B6448-0EBC-403C-A6B2-12F84460394B}" srcOrd="14" destOrd="0" presId="urn:microsoft.com/office/officeart/2008/layout/VerticalCurvedList"/>
    <dgm:cxn modelId="{12B3CEC6-B31B-4872-AB68-A6B3A1F21CB2}" type="presParOf" srcId="{C05B6448-0EBC-403C-A6B2-12F84460394B}" destId="{4A8F254C-35B1-4D53-B56A-9FE08DAA9A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438F1E-EE49-4B3C-B45E-A117CBBE23A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02698C19-6E1B-4308-BC62-C1B21E2BF600}">
      <dgm:prSet phldrT="[Text]"/>
      <dgm:spPr>
        <a:solidFill>
          <a:srgbClr val="8F45C7"/>
        </a:solidFill>
      </dgm:spPr>
      <dgm:t>
        <a:bodyPr/>
        <a:lstStyle/>
        <a:p>
          <a:r>
            <a:rPr lang="cs-CZ" dirty="0" smtClean="0"/>
            <a:t>Nové trhy, Nové možnosti</a:t>
          </a:r>
          <a:endParaRPr lang="cs-CZ" dirty="0"/>
        </a:p>
      </dgm:t>
    </dgm:pt>
    <dgm:pt modelId="{B653705D-661D-4819-89D1-88291D769FCA}" type="parTrans" cxnId="{FBC6C21D-018D-4EF5-B527-3781C1CC4CFA}">
      <dgm:prSet/>
      <dgm:spPr/>
      <dgm:t>
        <a:bodyPr/>
        <a:lstStyle/>
        <a:p>
          <a:endParaRPr lang="cs-CZ"/>
        </a:p>
      </dgm:t>
    </dgm:pt>
    <dgm:pt modelId="{F0E00EFD-F1D0-4DB8-9C18-0821354B78B6}" type="sibTrans" cxnId="{FBC6C21D-018D-4EF5-B527-3781C1CC4CFA}">
      <dgm:prSet/>
      <dgm:spPr/>
      <dgm:t>
        <a:bodyPr/>
        <a:lstStyle/>
        <a:p>
          <a:endParaRPr lang="cs-CZ"/>
        </a:p>
      </dgm:t>
    </dgm:pt>
    <dgm:pt modelId="{92277830-C45C-43AA-BB18-895CBD1E1B8B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Udržitelnost, odpovědnost</a:t>
          </a:r>
          <a:endParaRPr lang="cs-CZ" dirty="0"/>
        </a:p>
      </dgm:t>
    </dgm:pt>
    <dgm:pt modelId="{4207337E-981D-4919-9A4D-AD33D6C9CE68}" type="parTrans" cxnId="{CC5B2B52-1F07-4A22-97E0-0FE6BD37CAE2}">
      <dgm:prSet/>
      <dgm:spPr/>
      <dgm:t>
        <a:bodyPr/>
        <a:lstStyle/>
        <a:p>
          <a:endParaRPr lang="cs-CZ"/>
        </a:p>
      </dgm:t>
    </dgm:pt>
    <dgm:pt modelId="{74FAB32B-4DA7-4A2B-94DB-B07A9A461178}" type="sibTrans" cxnId="{CC5B2B52-1F07-4A22-97E0-0FE6BD37CAE2}">
      <dgm:prSet/>
      <dgm:spPr/>
      <dgm:t>
        <a:bodyPr/>
        <a:lstStyle/>
        <a:p>
          <a:endParaRPr lang="cs-CZ"/>
        </a:p>
      </dgm:t>
    </dgm:pt>
    <dgm:pt modelId="{766E2A32-6A05-44AD-9FAE-95CF041055EA}">
      <dgm:prSet phldrT="[Text]"/>
      <dgm:spPr>
        <a:solidFill>
          <a:srgbClr val="C00000"/>
        </a:solidFill>
      </dgm:spPr>
      <dgm:t>
        <a:bodyPr/>
        <a:lstStyle/>
        <a:p>
          <a:endParaRPr lang="cs-CZ"/>
        </a:p>
      </dgm:t>
    </dgm:pt>
    <dgm:pt modelId="{BF450D3B-28C4-41FF-9861-4CB442573781}" type="parTrans" cxnId="{3CBE1DB0-2BC9-4E32-AFA8-0A7EFC6B639C}">
      <dgm:prSet/>
      <dgm:spPr/>
      <dgm:t>
        <a:bodyPr/>
        <a:lstStyle/>
        <a:p>
          <a:endParaRPr lang="cs-CZ"/>
        </a:p>
      </dgm:t>
    </dgm:pt>
    <dgm:pt modelId="{B76C1562-07FC-46D4-A506-CFDA0ADB1EE5}" type="sibTrans" cxnId="{3CBE1DB0-2BC9-4E32-AFA8-0A7EFC6B639C}">
      <dgm:prSet/>
      <dgm:spPr/>
      <dgm:t>
        <a:bodyPr/>
        <a:lstStyle/>
        <a:p>
          <a:endParaRPr lang="cs-CZ"/>
        </a:p>
      </dgm:t>
    </dgm:pt>
    <dgm:pt modelId="{CF8A944C-FD87-4C0D-8E5D-21DDF4CD55D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Přínos a užitek</a:t>
          </a:r>
          <a:endParaRPr lang="cs-CZ" dirty="0"/>
        </a:p>
      </dgm:t>
    </dgm:pt>
    <dgm:pt modelId="{B0830030-D432-4872-B85E-BC55E152B1E7}" type="parTrans" cxnId="{A91467F7-10DB-4635-9413-FE7598DF70DF}">
      <dgm:prSet/>
      <dgm:spPr/>
      <dgm:t>
        <a:bodyPr/>
        <a:lstStyle/>
        <a:p>
          <a:endParaRPr lang="cs-CZ"/>
        </a:p>
      </dgm:t>
    </dgm:pt>
    <dgm:pt modelId="{B9ED4B51-77B7-4B5B-9B36-AA0B87FD6EA5}" type="sibTrans" cxnId="{A91467F7-10DB-4635-9413-FE7598DF70DF}">
      <dgm:prSet/>
      <dgm:spPr/>
      <dgm:t>
        <a:bodyPr/>
        <a:lstStyle/>
        <a:p>
          <a:endParaRPr lang="cs-CZ"/>
        </a:p>
      </dgm:t>
    </dgm:pt>
    <dgm:pt modelId="{44359DF3-ED51-4003-87B8-A53A8879BFDA}">
      <dgm:prSet/>
      <dgm:spPr>
        <a:solidFill>
          <a:srgbClr val="1FFD34"/>
        </a:solidFill>
      </dgm:spPr>
      <dgm:t>
        <a:bodyPr/>
        <a:lstStyle/>
        <a:p>
          <a:r>
            <a:rPr lang="cs-CZ" dirty="0" smtClean="0"/>
            <a:t>Komunity, Lokální trhy</a:t>
          </a:r>
          <a:endParaRPr lang="cs-CZ" dirty="0"/>
        </a:p>
      </dgm:t>
    </dgm:pt>
    <dgm:pt modelId="{883EBD12-0FF3-456A-8858-E0E078CC27B0}" type="parTrans" cxnId="{7392C79E-563F-4F18-82AA-C489602CAEF1}">
      <dgm:prSet/>
      <dgm:spPr/>
      <dgm:t>
        <a:bodyPr/>
        <a:lstStyle/>
        <a:p>
          <a:endParaRPr lang="cs-CZ"/>
        </a:p>
      </dgm:t>
    </dgm:pt>
    <dgm:pt modelId="{A934A0C4-1ECA-4B12-92A9-80DCF529DCEA}" type="sibTrans" cxnId="{7392C79E-563F-4F18-82AA-C489602CAEF1}">
      <dgm:prSet/>
      <dgm:spPr/>
      <dgm:t>
        <a:bodyPr/>
        <a:lstStyle/>
        <a:p>
          <a:endParaRPr lang="cs-CZ"/>
        </a:p>
      </dgm:t>
    </dgm:pt>
    <dgm:pt modelId="{8A3972EA-9422-44CF-94FA-185D4DBFBDB7}">
      <dgm:prSet/>
      <dgm:spPr>
        <a:solidFill>
          <a:srgbClr val="FFC000"/>
        </a:solidFill>
      </dgm:spPr>
      <dgm:t>
        <a:bodyPr/>
        <a:lstStyle/>
        <a:p>
          <a:r>
            <a:rPr lang="cs-CZ" dirty="0" smtClean="0"/>
            <a:t>Sítě MLM, Globální trhy</a:t>
          </a:r>
          <a:endParaRPr lang="cs-CZ" dirty="0"/>
        </a:p>
      </dgm:t>
    </dgm:pt>
    <dgm:pt modelId="{E2830A6F-0DFD-4045-A357-C0D9F6DBF6FB}" type="parTrans" cxnId="{220514CB-B018-4436-AB98-A18D71F7419D}">
      <dgm:prSet/>
      <dgm:spPr/>
      <dgm:t>
        <a:bodyPr/>
        <a:lstStyle/>
        <a:p>
          <a:endParaRPr lang="cs-CZ"/>
        </a:p>
      </dgm:t>
    </dgm:pt>
    <dgm:pt modelId="{7027CB21-8B29-4D0D-9DF5-21804D8B4F98}" type="sibTrans" cxnId="{220514CB-B018-4436-AB98-A18D71F7419D}">
      <dgm:prSet/>
      <dgm:spPr/>
      <dgm:t>
        <a:bodyPr/>
        <a:lstStyle/>
        <a:p>
          <a:endParaRPr lang="cs-CZ"/>
        </a:p>
      </dgm:t>
    </dgm:pt>
    <dgm:pt modelId="{3906419C-756A-4517-AD02-A11E5BC26651}">
      <dgm:prSet/>
      <dgm:spPr>
        <a:solidFill>
          <a:srgbClr val="FC911C"/>
        </a:solidFill>
      </dgm:spPr>
      <dgm:t>
        <a:bodyPr/>
        <a:lstStyle/>
        <a:p>
          <a:r>
            <a:rPr lang="cs-CZ" dirty="0" smtClean="0"/>
            <a:t>Informace o produktech</a:t>
          </a:r>
          <a:endParaRPr lang="cs-CZ" dirty="0"/>
        </a:p>
      </dgm:t>
    </dgm:pt>
    <dgm:pt modelId="{CF20898C-D672-49B1-83B2-444119FB12EC}" type="parTrans" cxnId="{FA27071A-6B36-4EA9-88F0-5D8FBB1BD1A9}">
      <dgm:prSet/>
      <dgm:spPr/>
      <dgm:t>
        <a:bodyPr/>
        <a:lstStyle/>
        <a:p>
          <a:endParaRPr lang="cs-CZ"/>
        </a:p>
      </dgm:t>
    </dgm:pt>
    <dgm:pt modelId="{D1615922-C1FE-4BE7-AB41-6D5E5C362527}" type="sibTrans" cxnId="{FA27071A-6B36-4EA9-88F0-5D8FBB1BD1A9}">
      <dgm:prSet/>
      <dgm:spPr/>
      <dgm:t>
        <a:bodyPr/>
        <a:lstStyle/>
        <a:p>
          <a:endParaRPr lang="cs-CZ"/>
        </a:p>
      </dgm:t>
    </dgm:pt>
    <dgm:pt modelId="{0D9B0836-AAD4-4D86-8F94-F62FB36C5E8C}">
      <dgm:prSet/>
      <dgm:spPr>
        <a:solidFill>
          <a:srgbClr val="C00000"/>
        </a:solidFill>
      </dgm:spPr>
      <dgm:t>
        <a:bodyPr/>
        <a:lstStyle/>
        <a:p>
          <a:r>
            <a:rPr lang="cs-CZ" dirty="0" smtClean="0"/>
            <a:t>Informace o firmě</a:t>
          </a:r>
          <a:endParaRPr lang="cs-CZ" dirty="0"/>
        </a:p>
      </dgm:t>
    </dgm:pt>
    <dgm:pt modelId="{869DC001-F40E-4E41-A623-559FD070C115}" type="parTrans" cxnId="{6462D9B3-3F1A-401A-A54B-F92B135728AB}">
      <dgm:prSet/>
      <dgm:spPr/>
      <dgm:t>
        <a:bodyPr/>
        <a:lstStyle/>
        <a:p>
          <a:endParaRPr lang="cs-CZ"/>
        </a:p>
      </dgm:t>
    </dgm:pt>
    <dgm:pt modelId="{84C01910-5E11-4B3E-A016-A40AAEBE5AA0}" type="sibTrans" cxnId="{6462D9B3-3F1A-401A-A54B-F92B135728AB}">
      <dgm:prSet/>
      <dgm:spPr/>
      <dgm:t>
        <a:bodyPr/>
        <a:lstStyle/>
        <a:p>
          <a:endParaRPr lang="cs-CZ"/>
        </a:p>
      </dgm:t>
    </dgm:pt>
    <dgm:pt modelId="{84B5B658-C2E7-4331-9410-2AF49A1BCC5F}" type="pres">
      <dgm:prSet presAssocID="{C7438F1E-EE49-4B3C-B45E-A117CBBE23A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4360FD3A-CE4A-4096-A0F9-FB8C39D1558C}" type="pres">
      <dgm:prSet presAssocID="{C7438F1E-EE49-4B3C-B45E-A117CBBE23A1}" presName="Name1" presStyleCnt="0"/>
      <dgm:spPr/>
    </dgm:pt>
    <dgm:pt modelId="{2540461A-678B-4C53-BA0D-86EAFD9468F2}" type="pres">
      <dgm:prSet presAssocID="{C7438F1E-EE49-4B3C-B45E-A117CBBE23A1}" presName="cycle" presStyleCnt="0"/>
      <dgm:spPr/>
    </dgm:pt>
    <dgm:pt modelId="{7EC8CF82-1302-4E99-B2E3-87C0FDC4F05A}" type="pres">
      <dgm:prSet presAssocID="{C7438F1E-EE49-4B3C-B45E-A117CBBE23A1}" presName="srcNode" presStyleLbl="node1" presStyleIdx="0" presStyleCnt="7"/>
      <dgm:spPr/>
    </dgm:pt>
    <dgm:pt modelId="{239EC039-4506-4453-BEA4-C196EC58B55A}" type="pres">
      <dgm:prSet presAssocID="{C7438F1E-EE49-4B3C-B45E-A117CBBE23A1}" presName="conn" presStyleLbl="parChTrans1D2" presStyleIdx="0" presStyleCnt="1"/>
      <dgm:spPr/>
      <dgm:t>
        <a:bodyPr/>
        <a:lstStyle/>
        <a:p>
          <a:endParaRPr lang="cs-CZ"/>
        </a:p>
      </dgm:t>
    </dgm:pt>
    <dgm:pt modelId="{05457983-6E97-48C5-92DA-ABEDC6664653}" type="pres">
      <dgm:prSet presAssocID="{C7438F1E-EE49-4B3C-B45E-A117CBBE23A1}" presName="extraNode" presStyleLbl="node1" presStyleIdx="0" presStyleCnt="7"/>
      <dgm:spPr/>
    </dgm:pt>
    <dgm:pt modelId="{D887C50B-4504-4ABA-B1D9-857146329A11}" type="pres">
      <dgm:prSet presAssocID="{C7438F1E-EE49-4B3C-B45E-A117CBBE23A1}" presName="dstNode" presStyleLbl="node1" presStyleIdx="0" presStyleCnt="7"/>
      <dgm:spPr/>
    </dgm:pt>
    <dgm:pt modelId="{16E372F8-C580-4DFF-93AD-114D88F18577}" type="pres">
      <dgm:prSet presAssocID="{02698C19-6E1B-4308-BC62-C1B21E2BF60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0D3E52-CD24-4ADF-A289-8F122F093234}" type="pres">
      <dgm:prSet presAssocID="{02698C19-6E1B-4308-BC62-C1B21E2BF600}" presName="accent_1" presStyleCnt="0"/>
      <dgm:spPr/>
    </dgm:pt>
    <dgm:pt modelId="{9B9CEDEB-60B9-4E4F-87D7-02A5894F9EB2}" type="pres">
      <dgm:prSet presAssocID="{02698C19-6E1B-4308-BC62-C1B21E2BF600}" presName="accentRepeatNode" presStyleLbl="solidFgAcc1" presStyleIdx="0" presStyleCnt="7"/>
      <dgm:spPr/>
    </dgm:pt>
    <dgm:pt modelId="{B4983497-9825-402E-B8F3-B6D8DA8F750D}" type="pres">
      <dgm:prSet presAssocID="{92277830-C45C-43AA-BB18-895CBD1E1B8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3CA0D5-D3C2-4945-BBB5-16291BF798EF}" type="pres">
      <dgm:prSet presAssocID="{92277830-C45C-43AA-BB18-895CBD1E1B8B}" presName="accent_2" presStyleCnt="0"/>
      <dgm:spPr/>
    </dgm:pt>
    <dgm:pt modelId="{ECAFB5F2-A4AE-421A-8D3D-4C57C22ADF52}" type="pres">
      <dgm:prSet presAssocID="{92277830-C45C-43AA-BB18-895CBD1E1B8B}" presName="accentRepeatNode" presStyleLbl="solidFgAcc1" presStyleIdx="1" presStyleCnt="7"/>
      <dgm:spPr/>
    </dgm:pt>
    <dgm:pt modelId="{E173E0E3-6A0B-41CC-BE04-961913791E30}" type="pres">
      <dgm:prSet presAssocID="{CF8A944C-FD87-4C0D-8E5D-21DDF4CD55D6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132D5A-4103-4316-8294-DFF1DCE566B3}" type="pres">
      <dgm:prSet presAssocID="{CF8A944C-FD87-4C0D-8E5D-21DDF4CD55D6}" presName="accent_3" presStyleCnt="0"/>
      <dgm:spPr/>
    </dgm:pt>
    <dgm:pt modelId="{5DD616B1-1C70-4B0A-BE2C-E9278142AD03}" type="pres">
      <dgm:prSet presAssocID="{CF8A944C-FD87-4C0D-8E5D-21DDF4CD55D6}" presName="accentRepeatNode" presStyleLbl="solidFgAcc1" presStyleIdx="2" presStyleCnt="7"/>
      <dgm:spPr>
        <a:solidFill>
          <a:schemeClr val="bg1"/>
        </a:solidFill>
      </dgm:spPr>
      <dgm:t>
        <a:bodyPr/>
        <a:lstStyle/>
        <a:p>
          <a:endParaRPr lang="cs-CZ"/>
        </a:p>
      </dgm:t>
    </dgm:pt>
    <dgm:pt modelId="{34E8869B-1C28-482E-A456-AB6805A1979A}" type="pres">
      <dgm:prSet presAssocID="{44359DF3-ED51-4003-87B8-A53A8879BFDA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60D4F8-D0CC-487A-BAE3-3A258DC3BEF9}" type="pres">
      <dgm:prSet presAssocID="{44359DF3-ED51-4003-87B8-A53A8879BFDA}" presName="accent_4" presStyleCnt="0"/>
      <dgm:spPr/>
    </dgm:pt>
    <dgm:pt modelId="{71F2C2DA-2C97-4903-94ED-A6DAC0379C3D}" type="pres">
      <dgm:prSet presAssocID="{44359DF3-ED51-4003-87B8-A53A8879BFDA}" presName="accentRepeatNode" presStyleLbl="solidFgAcc1" presStyleIdx="3" presStyleCnt="7"/>
      <dgm:spPr/>
    </dgm:pt>
    <dgm:pt modelId="{F851D305-19CC-4669-838F-28F39BAA1790}" type="pres">
      <dgm:prSet presAssocID="{8A3972EA-9422-44CF-94FA-185D4DBFBDB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70179D-5449-4592-B787-FADA739DA72C}" type="pres">
      <dgm:prSet presAssocID="{8A3972EA-9422-44CF-94FA-185D4DBFBDB7}" presName="accent_5" presStyleCnt="0"/>
      <dgm:spPr/>
    </dgm:pt>
    <dgm:pt modelId="{662706A6-9BEC-46B0-B876-4983DDB448C5}" type="pres">
      <dgm:prSet presAssocID="{8A3972EA-9422-44CF-94FA-185D4DBFBDB7}" presName="accentRepeatNode" presStyleLbl="solidFgAcc1" presStyleIdx="4" presStyleCnt="7"/>
      <dgm:spPr>
        <a:solidFill>
          <a:schemeClr val="bg1"/>
        </a:solidFill>
      </dgm:spPr>
      <dgm:t>
        <a:bodyPr/>
        <a:lstStyle/>
        <a:p>
          <a:endParaRPr lang="cs-CZ"/>
        </a:p>
      </dgm:t>
    </dgm:pt>
    <dgm:pt modelId="{E04367FF-ECE0-48CA-9E64-0152E10454F9}" type="pres">
      <dgm:prSet presAssocID="{3906419C-756A-4517-AD02-A11E5BC2665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0AA44D-E4D3-4680-B7AD-AA2429544868}" type="pres">
      <dgm:prSet presAssocID="{3906419C-756A-4517-AD02-A11E5BC26651}" presName="accent_6" presStyleCnt="0"/>
      <dgm:spPr/>
    </dgm:pt>
    <dgm:pt modelId="{9E8387F7-ABFF-4018-8118-CAD8E2B5AE5A}" type="pres">
      <dgm:prSet presAssocID="{3906419C-756A-4517-AD02-A11E5BC26651}" presName="accentRepeatNode" presStyleLbl="solidFgAcc1" presStyleIdx="5" presStyleCnt="7"/>
      <dgm:spPr/>
    </dgm:pt>
    <dgm:pt modelId="{4F9B8397-8024-427E-AF1E-5E47E91E279C}" type="pres">
      <dgm:prSet presAssocID="{0D9B0836-AAD4-4D86-8F94-F62FB36C5E8C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01C8F9-DEB2-4A14-8F21-F5AA138AB290}" type="pres">
      <dgm:prSet presAssocID="{0D9B0836-AAD4-4D86-8F94-F62FB36C5E8C}" presName="accent_7" presStyleCnt="0"/>
      <dgm:spPr/>
    </dgm:pt>
    <dgm:pt modelId="{B154B58D-A25E-4A0A-9250-B7F356F6E719}" type="pres">
      <dgm:prSet presAssocID="{0D9B0836-AAD4-4D86-8F94-F62FB36C5E8C}" presName="accentRepeatNode" presStyleLbl="solidFgAcc1" presStyleIdx="6" presStyleCnt="7"/>
      <dgm:spPr/>
    </dgm:pt>
  </dgm:ptLst>
  <dgm:cxnLst>
    <dgm:cxn modelId="{3CBE1DB0-2BC9-4E32-AFA8-0A7EFC6B639C}" srcId="{C7438F1E-EE49-4B3C-B45E-A117CBBE23A1}" destId="{766E2A32-6A05-44AD-9FAE-95CF041055EA}" srcOrd="7" destOrd="0" parTransId="{BF450D3B-28C4-41FF-9861-4CB442573781}" sibTransId="{B76C1562-07FC-46D4-A506-CFDA0ADB1EE5}"/>
    <dgm:cxn modelId="{B7183CEE-5710-44D9-83C7-8AE744BEE2A4}" type="presOf" srcId="{92277830-C45C-43AA-BB18-895CBD1E1B8B}" destId="{B4983497-9825-402E-B8F3-B6D8DA8F750D}" srcOrd="0" destOrd="0" presId="urn:microsoft.com/office/officeart/2008/layout/VerticalCurvedList"/>
    <dgm:cxn modelId="{779907A4-807E-4E7C-A071-5E7F88427417}" type="presOf" srcId="{0D9B0836-AAD4-4D86-8F94-F62FB36C5E8C}" destId="{4F9B8397-8024-427E-AF1E-5E47E91E279C}" srcOrd="0" destOrd="0" presId="urn:microsoft.com/office/officeart/2008/layout/VerticalCurvedList"/>
    <dgm:cxn modelId="{FBC6C21D-018D-4EF5-B527-3781C1CC4CFA}" srcId="{C7438F1E-EE49-4B3C-B45E-A117CBBE23A1}" destId="{02698C19-6E1B-4308-BC62-C1B21E2BF600}" srcOrd="0" destOrd="0" parTransId="{B653705D-661D-4819-89D1-88291D769FCA}" sibTransId="{F0E00EFD-F1D0-4DB8-9C18-0821354B78B6}"/>
    <dgm:cxn modelId="{3F08FFDE-B2EC-48BA-9FF4-8B3D280B1529}" type="presOf" srcId="{44359DF3-ED51-4003-87B8-A53A8879BFDA}" destId="{34E8869B-1C28-482E-A456-AB6805A1979A}" srcOrd="0" destOrd="0" presId="urn:microsoft.com/office/officeart/2008/layout/VerticalCurvedList"/>
    <dgm:cxn modelId="{DEC1B326-FC59-4CA2-9351-3A8E6B968DEB}" type="presOf" srcId="{8A3972EA-9422-44CF-94FA-185D4DBFBDB7}" destId="{F851D305-19CC-4669-838F-28F39BAA1790}" srcOrd="0" destOrd="0" presId="urn:microsoft.com/office/officeart/2008/layout/VerticalCurvedList"/>
    <dgm:cxn modelId="{53264982-7337-4BB6-8B1F-22F1C4E1C047}" type="presOf" srcId="{02698C19-6E1B-4308-BC62-C1B21E2BF600}" destId="{16E372F8-C580-4DFF-93AD-114D88F18577}" srcOrd="0" destOrd="0" presId="urn:microsoft.com/office/officeart/2008/layout/VerticalCurvedList"/>
    <dgm:cxn modelId="{FA27071A-6B36-4EA9-88F0-5D8FBB1BD1A9}" srcId="{C7438F1E-EE49-4B3C-B45E-A117CBBE23A1}" destId="{3906419C-756A-4517-AD02-A11E5BC26651}" srcOrd="5" destOrd="0" parTransId="{CF20898C-D672-49B1-83B2-444119FB12EC}" sibTransId="{D1615922-C1FE-4BE7-AB41-6D5E5C362527}"/>
    <dgm:cxn modelId="{380C6F8E-1642-4984-978A-AFB1EBB9F844}" type="presOf" srcId="{C7438F1E-EE49-4B3C-B45E-A117CBBE23A1}" destId="{84B5B658-C2E7-4331-9410-2AF49A1BCC5F}" srcOrd="0" destOrd="0" presId="urn:microsoft.com/office/officeart/2008/layout/VerticalCurvedList"/>
    <dgm:cxn modelId="{CC5B2B52-1F07-4A22-97E0-0FE6BD37CAE2}" srcId="{C7438F1E-EE49-4B3C-B45E-A117CBBE23A1}" destId="{92277830-C45C-43AA-BB18-895CBD1E1B8B}" srcOrd="1" destOrd="0" parTransId="{4207337E-981D-4919-9A4D-AD33D6C9CE68}" sibTransId="{74FAB32B-4DA7-4A2B-94DB-B07A9A461178}"/>
    <dgm:cxn modelId="{A91467F7-10DB-4635-9413-FE7598DF70DF}" srcId="{C7438F1E-EE49-4B3C-B45E-A117CBBE23A1}" destId="{CF8A944C-FD87-4C0D-8E5D-21DDF4CD55D6}" srcOrd="2" destOrd="0" parTransId="{B0830030-D432-4872-B85E-BC55E152B1E7}" sibTransId="{B9ED4B51-77B7-4B5B-9B36-AA0B87FD6EA5}"/>
    <dgm:cxn modelId="{0D079E53-D037-4C69-9ED2-00675A815924}" type="presOf" srcId="{3906419C-756A-4517-AD02-A11E5BC26651}" destId="{E04367FF-ECE0-48CA-9E64-0152E10454F9}" srcOrd="0" destOrd="0" presId="urn:microsoft.com/office/officeart/2008/layout/VerticalCurvedList"/>
    <dgm:cxn modelId="{6462D9B3-3F1A-401A-A54B-F92B135728AB}" srcId="{C7438F1E-EE49-4B3C-B45E-A117CBBE23A1}" destId="{0D9B0836-AAD4-4D86-8F94-F62FB36C5E8C}" srcOrd="6" destOrd="0" parTransId="{869DC001-F40E-4E41-A623-559FD070C115}" sibTransId="{84C01910-5E11-4B3E-A016-A40AAEBE5AA0}"/>
    <dgm:cxn modelId="{7392C79E-563F-4F18-82AA-C489602CAEF1}" srcId="{C7438F1E-EE49-4B3C-B45E-A117CBBE23A1}" destId="{44359DF3-ED51-4003-87B8-A53A8879BFDA}" srcOrd="3" destOrd="0" parTransId="{883EBD12-0FF3-456A-8858-E0E078CC27B0}" sibTransId="{A934A0C4-1ECA-4B12-92A9-80DCF529DCEA}"/>
    <dgm:cxn modelId="{97C4BE58-84DB-4BB4-A76B-31BCC1598B1F}" type="presOf" srcId="{F0E00EFD-F1D0-4DB8-9C18-0821354B78B6}" destId="{239EC039-4506-4453-BEA4-C196EC58B55A}" srcOrd="0" destOrd="0" presId="urn:microsoft.com/office/officeart/2008/layout/VerticalCurvedList"/>
    <dgm:cxn modelId="{17F767A6-0206-4ABC-BBE0-A6722BA11ED2}" type="presOf" srcId="{CF8A944C-FD87-4C0D-8E5D-21DDF4CD55D6}" destId="{E173E0E3-6A0B-41CC-BE04-961913791E30}" srcOrd="0" destOrd="0" presId="urn:microsoft.com/office/officeart/2008/layout/VerticalCurvedList"/>
    <dgm:cxn modelId="{220514CB-B018-4436-AB98-A18D71F7419D}" srcId="{C7438F1E-EE49-4B3C-B45E-A117CBBE23A1}" destId="{8A3972EA-9422-44CF-94FA-185D4DBFBDB7}" srcOrd="4" destOrd="0" parTransId="{E2830A6F-0DFD-4045-A357-C0D9F6DBF6FB}" sibTransId="{7027CB21-8B29-4D0D-9DF5-21804D8B4F98}"/>
    <dgm:cxn modelId="{B7A8B28C-1585-41E3-82FB-8AFEE8AFEF91}" type="presParOf" srcId="{84B5B658-C2E7-4331-9410-2AF49A1BCC5F}" destId="{4360FD3A-CE4A-4096-A0F9-FB8C39D1558C}" srcOrd="0" destOrd="0" presId="urn:microsoft.com/office/officeart/2008/layout/VerticalCurvedList"/>
    <dgm:cxn modelId="{F4402C42-FA08-4A7D-995E-FBE4D7F83BDB}" type="presParOf" srcId="{4360FD3A-CE4A-4096-A0F9-FB8C39D1558C}" destId="{2540461A-678B-4C53-BA0D-86EAFD9468F2}" srcOrd="0" destOrd="0" presId="urn:microsoft.com/office/officeart/2008/layout/VerticalCurvedList"/>
    <dgm:cxn modelId="{F291CE0E-F31A-441E-9A28-B7B7E0D173C6}" type="presParOf" srcId="{2540461A-678B-4C53-BA0D-86EAFD9468F2}" destId="{7EC8CF82-1302-4E99-B2E3-87C0FDC4F05A}" srcOrd="0" destOrd="0" presId="urn:microsoft.com/office/officeart/2008/layout/VerticalCurvedList"/>
    <dgm:cxn modelId="{69B7C363-EB70-49F9-BFDF-DFB72F346474}" type="presParOf" srcId="{2540461A-678B-4C53-BA0D-86EAFD9468F2}" destId="{239EC039-4506-4453-BEA4-C196EC58B55A}" srcOrd="1" destOrd="0" presId="urn:microsoft.com/office/officeart/2008/layout/VerticalCurvedList"/>
    <dgm:cxn modelId="{5E1B6509-502F-435E-995E-46F669170505}" type="presParOf" srcId="{2540461A-678B-4C53-BA0D-86EAFD9468F2}" destId="{05457983-6E97-48C5-92DA-ABEDC6664653}" srcOrd="2" destOrd="0" presId="urn:microsoft.com/office/officeart/2008/layout/VerticalCurvedList"/>
    <dgm:cxn modelId="{49240175-B44A-4787-ADE4-6468A00B7FBC}" type="presParOf" srcId="{2540461A-678B-4C53-BA0D-86EAFD9468F2}" destId="{D887C50B-4504-4ABA-B1D9-857146329A11}" srcOrd="3" destOrd="0" presId="urn:microsoft.com/office/officeart/2008/layout/VerticalCurvedList"/>
    <dgm:cxn modelId="{4B65D04F-B994-4C0E-8B6D-BD0DAA1D6049}" type="presParOf" srcId="{4360FD3A-CE4A-4096-A0F9-FB8C39D1558C}" destId="{16E372F8-C580-4DFF-93AD-114D88F18577}" srcOrd="1" destOrd="0" presId="urn:microsoft.com/office/officeart/2008/layout/VerticalCurvedList"/>
    <dgm:cxn modelId="{1564EB67-D5B0-46B0-B78E-9CF14D24643A}" type="presParOf" srcId="{4360FD3A-CE4A-4096-A0F9-FB8C39D1558C}" destId="{E40D3E52-CD24-4ADF-A289-8F122F093234}" srcOrd="2" destOrd="0" presId="urn:microsoft.com/office/officeart/2008/layout/VerticalCurvedList"/>
    <dgm:cxn modelId="{06CED87C-A208-4132-836A-55D6450343F5}" type="presParOf" srcId="{E40D3E52-CD24-4ADF-A289-8F122F093234}" destId="{9B9CEDEB-60B9-4E4F-87D7-02A5894F9EB2}" srcOrd="0" destOrd="0" presId="urn:microsoft.com/office/officeart/2008/layout/VerticalCurvedList"/>
    <dgm:cxn modelId="{03C38641-1BB5-40EA-9D3B-A86B86DF66DA}" type="presParOf" srcId="{4360FD3A-CE4A-4096-A0F9-FB8C39D1558C}" destId="{B4983497-9825-402E-B8F3-B6D8DA8F750D}" srcOrd="3" destOrd="0" presId="urn:microsoft.com/office/officeart/2008/layout/VerticalCurvedList"/>
    <dgm:cxn modelId="{8F6BE77C-7F90-40B7-951B-168D1D8577EE}" type="presParOf" srcId="{4360FD3A-CE4A-4096-A0F9-FB8C39D1558C}" destId="{823CA0D5-D3C2-4945-BBB5-16291BF798EF}" srcOrd="4" destOrd="0" presId="urn:microsoft.com/office/officeart/2008/layout/VerticalCurvedList"/>
    <dgm:cxn modelId="{7553435F-E4D9-4E7D-AFE6-C2958FA37FF1}" type="presParOf" srcId="{823CA0D5-D3C2-4945-BBB5-16291BF798EF}" destId="{ECAFB5F2-A4AE-421A-8D3D-4C57C22ADF52}" srcOrd="0" destOrd="0" presId="urn:microsoft.com/office/officeart/2008/layout/VerticalCurvedList"/>
    <dgm:cxn modelId="{D3639BE5-15D8-4245-BD82-BCB09E7DF8B4}" type="presParOf" srcId="{4360FD3A-CE4A-4096-A0F9-FB8C39D1558C}" destId="{E173E0E3-6A0B-41CC-BE04-961913791E30}" srcOrd="5" destOrd="0" presId="urn:microsoft.com/office/officeart/2008/layout/VerticalCurvedList"/>
    <dgm:cxn modelId="{B61635DD-B444-4CA7-B80C-1F26C33960E1}" type="presParOf" srcId="{4360FD3A-CE4A-4096-A0F9-FB8C39D1558C}" destId="{73132D5A-4103-4316-8294-DFF1DCE566B3}" srcOrd="6" destOrd="0" presId="urn:microsoft.com/office/officeart/2008/layout/VerticalCurvedList"/>
    <dgm:cxn modelId="{5649D03C-BFC3-46B2-B108-12927C070006}" type="presParOf" srcId="{73132D5A-4103-4316-8294-DFF1DCE566B3}" destId="{5DD616B1-1C70-4B0A-BE2C-E9278142AD03}" srcOrd="0" destOrd="0" presId="urn:microsoft.com/office/officeart/2008/layout/VerticalCurvedList"/>
    <dgm:cxn modelId="{B2EB309B-2B1F-4C87-ADF9-EC65739C689E}" type="presParOf" srcId="{4360FD3A-CE4A-4096-A0F9-FB8C39D1558C}" destId="{34E8869B-1C28-482E-A456-AB6805A1979A}" srcOrd="7" destOrd="0" presId="urn:microsoft.com/office/officeart/2008/layout/VerticalCurvedList"/>
    <dgm:cxn modelId="{920E5432-AB3D-4B68-A784-C0C72C91701C}" type="presParOf" srcId="{4360FD3A-CE4A-4096-A0F9-FB8C39D1558C}" destId="{5560D4F8-D0CC-487A-BAE3-3A258DC3BEF9}" srcOrd="8" destOrd="0" presId="urn:microsoft.com/office/officeart/2008/layout/VerticalCurvedList"/>
    <dgm:cxn modelId="{14C11826-3407-4761-A741-31098E0E6CF0}" type="presParOf" srcId="{5560D4F8-D0CC-487A-BAE3-3A258DC3BEF9}" destId="{71F2C2DA-2C97-4903-94ED-A6DAC0379C3D}" srcOrd="0" destOrd="0" presId="urn:microsoft.com/office/officeart/2008/layout/VerticalCurvedList"/>
    <dgm:cxn modelId="{AE4C0370-8510-4292-BB52-82D6936510AF}" type="presParOf" srcId="{4360FD3A-CE4A-4096-A0F9-FB8C39D1558C}" destId="{F851D305-19CC-4669-838F-28F39BAA1790}" srcOrd="9" destOrd="0" presId="urn:microsoft.com/office/officeart/2008/layout/VerticalCurvedList"/>
    <dgm:cxn modelId="{9E795541-43F2-4B49-9057-24938D7ADA78}" type="presParOf" srcId="{4360FD3A-CE4A-4096-A0F9-FB8C39D1558C}" destId="{F470179D-5449-4592-B787-FADA739DA72C}" srcOrd="10" destOrd="0" presId="urn:microsoft.com/office/officeart/2008/layout/VerticalCurvedList"/>
    <dgm:cxn modelId="{25081202-4CEA-462A-9585-94187BD5E14A}" type="presParOf" srcId="{F470179D-5449-4592-B787-FADA739DA72C}" destId="{662706A6-9BEC-46B0-B876-4983DDB448C5}" srcOrd="0" destOrd="0" presId="urn:microsoft.com/office/officeart/2008/layout/VerticalCurvedList"/>
    <dgm:cxn modelId="{F71E0704-0EBD-41E3-9BB4-BCC9D1383172}" type="presParOf" srcId="{4360FD3A-CE4A-4096-A0F9-FB8C39D1558C}" destId="{E04367FF-ECE0-48CA-9E64-0152E10454F9}" srcOrd="11" destOrd="0" presId="urn:microsoft.com/office/officeart/2008/layout/VerticalCurvedList"/>
    <dgm:cxn modelId="{5ED380B5-66BF-4D84-8511-F54A2D3440AE}" type="presParOf" srcId="{4360FD3A-CE4A-4096-A0F9-FB8C39D1558C}" destId="{510AA44D-E4D3-4680-B7AD-AA2429544868}" srcOrd="12" destOrd="0" presId="urn:microsoft.com/office/officeart/2008/layout/VerticalCurvedList"/>
    <dgm:cxn modelId="{85C7802F-628D-410E-B1A4-9F74E26CFF26}" type="presParOf" srcId="{510AA44D-E4D3-4680-B7AD-AA2429544868}" destId="{9E8387F7-ABFF-4018-8118-CAD8E2B5AE5A}" srcOrd="0" destOrd="0" presId="urn:microsoft.com/office/officeart/2008/layout/VerticalCurvedList"/>
    <dgm:cxn modelId="{045716DB-D5A4-4779-885A-2CA48B3A0F6E}" type="presParOf" srcId="{4360FD3A-CE4A-4096-A0F9-FB8C39D1558C}" destId="{4F9B8397-8024-427E-AF1E-5E47E91E279C}" srcOrd="13" destOrd="0" presId="urn:microsoft.com/office/officeart/2008/layout/VerticalCurvedList"/>
    <dgm:cxn modelId="{EC6DDAED-C680-4072-B21F-0ECFEEEABE85}" type="presParOf" srcId="{4360FD3A-CE4A-4096-A0F9-FB8C39D1558C}" destId="{A201C8F9-DEB2-4A14-8F21-F5AA138AB290}" srcOrd="14" destOrd="0" presId="urn:microsoft.com/office/officeart/2008/layout/VerticalCurvedList"/>
    <dgm:cxn modelId="{5E192B75-3540-4633-9F68-12854398AFB9}" type="presParOf" srcId="{A201C8F9-DEB2-4A14-8F21-F5AA138AB290}" destId="{B154B58D-A25E-4A0A-9250-B7F356F6E71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62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56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39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90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83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72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61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40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70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85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46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8EF18-C530-4BBF-B489-58D21C55C647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1A60E-53D2-4759-BFA9-A3CD4DE02F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23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havrda@ica-akcelerator.cz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78261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6062" y="5874689"/>
            <a:ext cx="11822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cap="all" dirty="0"/>
              <a:t>VLIV </a:t>
            </a:r>
            <a:r>
              <a:rPr lang="cs-CZ" sz="2800" b="1" cap="all" dirty="0" err="1" smtClean="0"/>
              <a:t>FIREMNÍch</a:t>
            </a:r>
            <a:r>
              <a:rPr lang="cs-CZ" sz="2800" b="1" cap="all" dirty="0" smtClean="0"/>
              <a:t> </a:t>
            </a:r>
            <a:r>
              <a:rPr lang="cs-CZ" sz="2800" b="1" cap="all" dirty="0" err="1" smtClean="0"/>
              <a:t>ENERGIí</a:t>
            </a:r>
            <a:r>
              <a:rPr lang="cs-CZ" sz="2800" b="1" cap="all" dirty="0" smtClean="0"/>
              <a:t> </a:t>
            </a:r>
            <a:r>
              <a:rPr lang="cs-CZ" sz="2800" b="1" cap="all" dirty="0"/>
              <a:t>NA MARKETINGOVÉ A </a:t>
            </a:r>
            <a:r>
              <a:rPr lang="cs-CZ" sz="2800" b="1" cap="all" dirty="0" smtClean="0"/>
              <a:t> PR  </a:t>
            </a:r>
            <a:r>
              <a:rPr lang="cs-CZ" sz="2800" b="1" cap="all" dirty="0"/>
              <a:t>AKTIVITY </a:t>
            </a:r>
            <a:r>
              <a:rPr lang="cs-CZ" sz="2800" b="1" cap="all" dirty="0" smtClean="0"/>
              <a:t>SPOLEČNOSTI</a:t>
            </a:r>
          </a:p>
          <a:p>
            <a:pPr algn="ctr"/>
            <a:r>
              <a:rPr lang="cs-CZ" sz="2800" b="1" cap="all" dirty="0" smtClean="0"/>
              <a:t>Tomáš Havrda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720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36380758"/>
              </p:ext>
            </p:extLst>
          </p:nvPr>
        </p:nvGraphicFramePr>
        <p:xfrm>
          <a:off x="490135" y="1068494"/>
          <a:ext cx="3381374" cy="5079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90151" y="378650"/>
            <a:ext cx="129382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/>
              <a:t>Přenos informací je práce s energiemi</a:t>
            </a:r>
            <a:endParaRPr lang="cs-CZ" sz="6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31830" y="6130344"/>
            <a:ext cx="8731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© 2015 - 2020 ICA Centre </a:t>
            </a:r>
            <a:r>
              <a:rPr lang="cs-CZ" sz="1400" dirty="0" err="1" smtClean="0"/>
              <a:t>Europe</a:t>
            </a:r>
            <a:r>
              <a:rPr lang="cs-CZ" sz="1400" dirty="0" smtClean="0"/>
              <a:t> s.r.o. a </a:t>
            </a:r>
            <a:r>
              <a:rPr lang="cs-CZ" sz="1400" dirty="0" err="1" smtClean="0"/>
              <a:t>Svobi</a:t>
            </a:r>
            <a:r>
              <a:rPr lang="cs-CZ" sz="1400" dirty="0" smtClean="0"/>
              <a:t> </a:t>
            </a:r>
            <a:r>
              <a:rPr lang="cs-CZ" sz="1400" dirty="0" err="1" smtClean="0"/>
              <a:t>Associates</a:t>
            </a:r>
            <a:r>
              <a:rPr lang="cs-CZ" sz="1400" dirty="0" smtClean="0"/>
              <a:t> s.r.o., všechna práva vyhrazena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155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091707"/>
          </a:xfrm>
        </p:spPr>
      </p:pic>
      <p:sp>
        <p:nvSpPr>
          <p:cNvPr id="7" name="TextovéPole 6"/>
          <p:cNvSpPr txBox="1"/>
          <p:nvPr/>
        </p:nvSpPr>
        <p:spPr>
          <a:xfrm>
            <a:off x="7237926" y="178582"/>
            <a:ext cx="57268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/>
              <a:t>Energie a Management</a:t>
            </a:r>
            <a:endParaRPr lang="cs-CZ" sz="6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44699" y="6168980"/>
            <a:ext cx="1139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Práce na rozvoji firemních energií ve společnostech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79269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1"/>
            <a:ext cx="12188952" cy="616898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85359" y="6183783"/>
            <a:ext cx="1182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Tým E</a:t>
            </a:r>
            <a:r>
              <a:rPr lang="en-US" sz="3600" b="1" dirty="0" smtClean="0"/>
              <a:t>&amp;</a:t>
            </a:r>
            <a:r>
              <a:rPr lang="cs-CZ" sz="3600" b="1" dirty="0" smtClean="0"/>
              <a:t>M: Michal Svoboda, </a:t>
            </a:r>
            <a:r>
              <a:rPr lang="cs-CZ" sz="3600" b="1" dirty="0" err="1" smtClean="0"/>
              <a:t>Xenia</a:t>
            </a:r>
            <a:r>
              <a:rPr lang="cs-CZ" sz="3600" b="1" dirty="0" smtClean="0"/>
              <a:t> Svobodová, Tomáš Havrda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8954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091707"/>
          </a:xfrm>
        </p:spPr>
      </p:pic>
      <p:sp>
        <p:nvSpPr>
          <p:cNvPr id="7" name="TextovéPole 6"/>
          <p:cNvSpPr txBox="1"/>
          <p:nvPr/>
        </p:nvSpPr>
        <p:spPr>
          <a:xfrm>
            <a:off x="7237926" y="178582"/>
            <a:ext cx="57268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/>
              <a:t>Energie a Management</a:t>
            </a:r>
            <a:endParaRPr lang="cs-CZ" sz="6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403796" y="6091707"/>
            <a:ext cx="11668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hlinkClick r:id="rId3"/>
              </a:rPr>
              <a:t>tomas.havrda</a:t>
            </a:r>
            <a:r>
              <a:rPr lang="en-US" sz="3600" dirty="0">
                <a:hlinkClick r:id="rId3"/>
              </a:rPr>
              <a:t>@</a:t>
            </a:r>
            <a:r>
              <a:rPr lang="cs-CZ" sz="3600" dirty="0" smtClean="0">
                <a:hlinkClick r:id="rId3"/>
              </a:rPr>
              <a:t>ica-akcelerator.cz</a:t>
            </a:r>
            <a:r>
              <a:rPr lang="cs-CZ" sz="3600" dirty="0" smtClean="0"/>
              <a:t>  602 </a:t>
            </a:r>
            <a:r>
              <a:rPr lang="cs-CZ" sz="3600" dirty="0"/>
              <a:t>275 207</a:t>
            </a:r>
          </a:p>
        </p:txBody>
      </p:sp>
    </p:spTree>
    <p:extLst>
      <p:ext uri="{BB962C8B-B14F-4D97-AF65-F5344CB8AC3E}">
        <p14:creationId xmlns:p14="http://schemas.microsoft.com/office/powerpoint/2010/main" val="134822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040192"/>
          </a:xfrm>
        </p:spPr>
      </p:pic>
      <p:sp>
        <p:nvSpPr>
          <p:cNvPr id="5" name="TextovéPole 4"/>
          <p:cNvSpPr txBox="1"/>
          <p:nvPr/>
        </p:nvSpPr>
        <p:spPr>
          <a:xfrm>
            <a:off x="231820" y="6082151"/>
            <a:ext cx="11706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Marketing je komunikace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9453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24282"/>
          </a:xfrm>
        </p:spPr>
      </p:pic>
      <p:sp>
        <p:nvSpPr>
          <p:cNvPr id="5" name="TextovéPole 4"/>
          <p:cNvSpPr txBox="1"/>
          <p:nvPr/>
        </p:nvSpPr>
        <p:spPr>
          <a:xfrm>
            <a:off x="352022" y="6104741"/>
            <a:ext cx="1148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Komunikace je energie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743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24282"/>
          </a:xfrm>
        </p:spPr>
      </p:pic>
      <p:sp>
        <p:nvSpPr>
          <p:cNvPr id="5" name="TextovéPole 4"/>
          <p:cNvSpPr txBox="1"/>
          <p:nvPr/>
        </p:nvSpPr>
        <p:spPr>
          <a:xfrm>
            <a:off x="352022" y="6104741"/>
            <a:ext cx="1148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Energie nese informaci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169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75797"/>
          </a:xfrm>
        </p:spPr>
      </p:pic>
      <p:sp>
        <p:nvSpPr>
          <p:cNvPr id="5" name="TextovéPole 4"/>
          <p:cNvSpPr txBox="1"/>
          <p:nvPr/>
        </p:nvSpPr>
        <p:spPr>
          <a:xfrm>
            <a:off x="231820" y="6107908"/>
            <a:ext cx="11513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Informace jsou v nás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1045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5930" y="996190"/>
            <a:ext cx="10515600" cy="4644757"/>
          </a:xfrm>
        </p:spPr>
        <p:txBody>
          <a:bodyPr>
            <a:normAutofit/>
          </a:bodyPr>
          <a:lstStyle/>
          <a:p>
            <a:r>
              <a:rPr lang="cs-CZ" sz="9600" b="1" dirty="0" smtClean="0"/>
              <a:t>Jak se k nim dostat?</a:t>
            </a:r>
            <a:endParaRPr lang="cs-CZ" sz="9600" b="1" dirty="0"/>
          </a:p>
        </p:txBody>
      </p:sp>
    </p:spTree>
    <p:extLst>
      <p:ext uri="{BB962C8B-B14F-4D97-AF65-F5344CB8AC3E}">
        <p14:creationId xmlns:p14="http://schemas.microsoft.com/office/powerpoint/2010/main" val="34613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9251" y="996190"/>
            <a:ext cx="10702343" cy="4644757"/>
          </a:xfrm>
        </p:spPr>
        <p:txBody>
          <a:bodyPr>
            <a:normAutofit/>
          </a:bodyPr>
          <a:lstStyle/>
          <a:p>
            <a:r>
              <a:rPr lang="cs-CZ" sz="9600" b="1" dirty="0" smtClean="0"/>
              <a:t>Jak je přenést?</a:t>
            </a:r>
            <a:endParaRPr lang="cs-CZ" sz="9600" b="1" dirty="0"/>
          </a:p>
        </p:txBody>
      </p:sp>
    </p:spTree>
    <p:extLst>
      <p:ext uri="{BB962C8B-B14F-4D97-AF65-F5344CB8AC3E}">
        <p14:creationId xmlns:p14="http://schemas.microsoft.com/office/powerpoint/2010/main" val="4967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60451182"/>
              </p:ext>
            </p:extLst>
          </p:nvPr>
        </p:nvGraphicFramePr>
        <p:xfrm>
          <a:off x="490135" y="1068494"/>
          <a:ext cx="3381374" cy="5079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931830" y="360608"/>
            <a:ext cx="840990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6000" b="1" dirty="0" smtClean="0"/>
              <a:t>Energická centra člověka</a:t>
            </a:r>
            <a:endParaRPr lang="cs-CZ" sz="6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31830" y="6130344"/>
            <a:ext cx="8731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© 2015 - 2020 ICA Centre </a:t>
            </a:r>
            <a:r>
              <a:rPr lang="cs-CZ" sz="1400" dirty="0" err="1" smtClean="0"/>
              <a:t>Europe</a:t>
            </a:r>
            <a:r>
              <a:rPr lang="cs-CZ" sz="1400" dirty="0" smtClean="0"/>
              <a:t> s.r.o. a </a:t>
            </a:r>
            <a:r>
              <a:rPr lang="cs-CZ" sz="1400" dirty="0" err="1" smtClean="0"/>
              <a:t>Svobi</a:t>
            </a:r>
            <a:r>
              <a:rPr lang="cs-CZ" sz="1400" dirty="0" smtClean="0"/>
              <a:t> </a:t>
            </a:r>
            <a:r>
              <a:rPr lang="cs-CZ" sz="1400" dirty="0" err="1" smtClean="0"/>
              <a:t>Associates</a:t>
            </a:r>
            <a:r>
              <a:rPr lang="cs-CZ" sz="1400" dirty="0" smtClean="0"/>
              <a:t> s.r.o., všechna práva vyhrazena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7670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12875824"/>
              </p:ext>
            </p:extLst>
          </p:nvPr>
        </p:nvGraphicFramePr>
        <p:xfrm>
          <a:off x="490135" y="1068494"/>
          <a:ext cx="3381374" cy="5079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215166" y="360608"/>
            <a:ext cx="8126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/>
              <a:t>Energetická centra firmy</a:t>
            </a:r>
            <a:endParaRPr lang="cs-CZ" sz="6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31830" y="6130344"/>
            <a:ext cx="8731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© 2015 - 2020 ICA Centre </a:t>
            </a:r>
            <a:r>
              <a:rPr lang="cs-CZ" sz="1400" dirty="0" err="1" smtClean="0"/>
              <a:t>Europe</a:t>
            </a:r>
            <a:r>
              <a:rPr lang="cs-CZ" sz="1400" dirty="0" smtClean="0"/>
              <a:t> s.r.o. a </a:t>
            </a:r>
            <a:r>
              <a:rPr lang="cs-CZ" sz="1400" dirty="0" err="1" smtClean="0"/>
              <a:t>Svobi</a:t>
            </a:r>
            <a:r>
              <a:rPr lang="cs-CZ" sz="1400" dirty="0" smtClean="0"/>
              <a:t> </a:t>
            </a:r>
            <a:r>
              <a:rPr lang="cs-CZ" sz="1400" dirty="0" err="1" smtClean="0"/>
              <a:t>Associates</a:t>
            </a:r>
            <a:r>
              <a:rPr lang="cs-CZ" sz="1400" dirty="0" smtClean="0"/>
              <a:t> s.r.o., všechna práva vyhrazena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8652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173</Words>
  <Application>Microsoft Office PowerPoint</Application>
  <PresentationFormat>Širokoúhlá obrazovka</PresentationFormat>
  <Paragraphs>40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Jak se k nim dostat?</vt:lpstr>
      <vt:lpstr>Jak je přenést?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Tomas Havrda</dc:creator>
  <cp:lastModifiedBy>Michaela Náplavová  | SOVA NET</cp:lastModifiedBy>
  <cp:revision>27</cp:revision>
  <dcterms:created xsi:type="dcterms:W3CDTF">2015-07-07T12:51:32Z</dcterms:created>
  <dcterms:modified xsi:type="dcterms:W3CDTF">2015-10-07T13:44:33Z</dcterms:modified>
</cp:coreProperties>
</file>