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4" r:id="rId3"/>
    <p:sldId id="380" r:id="rId4"/>
    <p:sldId id="394" r:id="rId5"/>
    <p:sldId id="366" r:id="rId6"/>
    <p:sldId id="381" r:id="rId7"/>
    <p:sldId id="382" r:id="rId8"/>
    <p:sldId id="383" r:id="rId9"/>
    <p:sldId id="384" r:id="rId10"/>
    <p:sldId id="389" r:id="rId11"/>
    <p:sldId id="395" r:id="rId12"/>
    <p:sldId id="373" r:id="rId13"/>
    <p:sldId id="374" r:id="rId14"/>
    <p:sldId id="376" r:id="rId15"/>
    <p:sldId id="393" r:id="rId16"/>
    <p:sldId id="377" r:id="rId17"/>
    <p:sldId id="378" r:id="rId18"/>
    <p:sldId id="387" r:id="rId19"/>
    <p:sldId id="392" r:id="rId20"/>
    <p:sldId id="396" r:id="rId21"/>
    <p:sldId id="26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72D"/>
    <a:srgbClr val="2ABCED"/>
    <a:srgbClr val="F45F0C"/>
    <a:srgbClr val="E98A37"/>
    <a:srgbClr val="F0551E"/>
    <a:srgbClr val="670080"/>
    <a:srgbClr val="343434"/>
    <a:srgbClr val="2A2B30"/>
    <a:srgbClr val="984DA2"/>
    <a:srgbClr val="363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kaspitra:Downloads:Workbook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Sheet4!$B$4</c:f>
              <c:strCache>
                <c:ptCount val="1"/>
                <c:pt idx="0">
                  <c:v>Sum of Objem hledání</c:v>
                </c:pt>
              </c:strCache>
            </c:strRef>
          </c:tx>
          <c:invertIfNegative val="0"/>
          <c:cat>
            <c:strRef>
              <c:f>Sheet4!$A$5:$A$19</c:f>
              <c:strCache>
                <c:ptCount val="15"/>
                <c:pt idx="0">
                  <c:v>Vitríny</c:v>
                </c:pt>
                <c:pt idx="1">
                  <c:v>Prosklené vitríny</c:v>
                </c:pt>
                <c:pt idx="2">
                  <c:v>Skleněné vitríny</c:v>
                </c:pt>
                <c:pt idx="3">
                  <c:v>Venkovní vitríny</c:v>
                </c:pt>
                <c:pt idx="4">
                  <c:v>Uzamykatelné vitríny</c:v>
                </c:pt>
                <c:pt idx="5">
                  <c:v>Výstavní vitríny</c:v>
                </c:pt>
                <c:pt idx="6">
                  <c:v>Informační vitríny</c:v>
                </c:pt>
                <c:pt idx="7">
                  <c:v>Reklamní vitríny</c:v>
                </c:pt>
                <c:pt idx="8">
                  <c:v>Prosklené vitríny na zeď</c:v>
                </c:pt>
                <c:pt idx="9">
                  <c:v>Produktové vitríny</c:v>
                </c:pt>
                <c:pt idx="10">
                  <c:v>Prezentační vitríny</c:v>
                </c:pt>
                <c:pt idx="11">
                  <c:v>Propagační vitríny</c:v>
                </c:pt>
                <c:pt idx="12">
                  <c:v>Obchodní vitríny</c:v>
                </c:pt>
                <c:pt idx="13">
                  <c:v>Vitríny do obchodu</c:v>
                </c:pt>
                <c:pt idx="14">
                  <c:v>Zamykací vitríny</c:v>
                </c:pt>
              </c:strCache>
            </c:strRef>
          </c:cat>
          <c:val>
            <c:numRef>
              <c:f>Sheet4!$B$5:$B$19</c:f>
              <c:numCache>
                <c:formatCode>General</c:formatCode>
                <c:ptCount val="15"/>
                <c:pt idx="0">
                  <c:v>1360</c:v>
                </c:pt>
                <c:pt idx="1">
                  <c:v>840</c:v>
                </c:pt>
                <c:pt idx="2">
                  <c:v>481.5</c:v>
                </c:pt>
                <c:pt idx="3">
                  <c:v>348</c:v>
                </c:pt>
                <c:pt idx="4">
                  <c:v>210</c:v>
                </c:pt>
                <c:pt idx="5">
                  <c:v>102</c:v>
                </c:pt>
                <c:pt idx="6">
                  <c:v>94.5</c:v>
                </c:pt>
                <c:pt idx="7">
                  <c:v>63</c:v>
                </c:pt>
                <c:pt idx="8">
                  <c:v>60</c:v>
                </c:pt>
                <c:pt idx="9">
                  <c:v>45</c:v>
                </c:pt>
                <c:pt idx="10">
                  <c:v>42</c:v>
                </c:pt>
                <c:pt idx="11">
                  <c:v>33</c:v>
                </c:pt>
                <c:pt idx="12">
                  <c:v>30</c:v>
                </c:pt>
                <c:pt idx="13">
                  <c:v>24</c:v>
                </c:pt>
                <c:pt idx="1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204688"/>
        <c:axId val="390636448"/>
      </c:barChart>
      <c:lineChart>
        <c:grouping val="standard"/>
        <c:varyColors val="0"/>
        <c:ser>
          <c:idx val="1"/>
          <c:order val="1"/>
          <c:tx>
            <c:strRef>
              <c:f>Sheet4!$G$4</c:f>
              <c:strCache>
                <c:ptCount val="1"/>
                <c:pt idx="0">
                  <c:v>Sum of Konkurenceschopnost</c:v>
                </c:pt>
              </c:strCache>
            </c:strRef>
          </c:tx>
          <c:marker>
            <c:symbol val="none"/>
          </c:marker>
          <c:cat>
            <c:strRef>
              <c:f>Sheet4!$A$5:$A$19</c:f>
              <c:strCache>
                <c:ptCount val="15"/>
                <c:pt idx="0">
                  <c:v>Vitríny</c:v>
                </c:pt>
                <c:pt idx="1">
                  <c:v>Prosklené vitríny</c:v>
                </c:pt>
                <c:pt idx="2">
                  <c:v>Skleněné vitríny</c:v>
                </c:pt>
                <c:pt idx="3">
                  <c:v>Venkovní vitríny</c:v>
                </c:pt>
                <c:pt idx="4">
                  <c:v>Uzamykatelné vitríny</c:v>
                </c:pt>
                <c:pt idx="5">
                  <c:v>Výstavní vitríny</c:v>
                </c:pt>
                <c:pt idx="6">
                  <c:v>Informační vitríny</c:v>
                </c:pt>
                <c:pt idx="7">
                  <c:v>Reklamní vitríny</c:v>
                </c:pt>
                <c:pt idx="8">
                  <c:v>Prosklené vitríny na zeď</c:v>
                </c:pt>
                <c:pt idx="9">
                  <c:v>Produktové vitríny</c:v>
                </c:pt>
                <c:pt idx="10">
                  <c:v>Prezentační vitríny</c:v>
                </c:pt>
                <c:pt idx="11">
                  <c:v>Propagační vitríny</c:v>
                </c:pt>
                <c:pt idx="12">
                  <c:v>Obchodní vitríny</c:v>
                </c:pt>
                <c:pt idx="13">
                  <c:v>Vitríny do obchodu</c:v>
                </c:pt>
                <c:pt idx="14">
                  <c:v>Zamykací vitríny</c:v>
                </c:pt>
              </c:strCache>
            </c:strRef>
          </c:cat>
          <c:val>
            <c:numRef>
              <c:f>Sheet4!$G$5:$G$19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639976"/>
        <c:axId val="390636840"/>
      </c:lineChart>
      <c:catAx>
        <c:axId val="390639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0636840"/>
        <c:crosses val="autoZero"/>
        <c:auto val="1"/>
        <c:lblAlgn val="ctr"/>
        <c:lblOffset val="100"/>
        <c:noMultiLvlLbl val="0"/>
      </c:catAx>
      <c:valAx>
        <c:axId val="390636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0639976"/>
        <c:crosses val="autoZero"/>
        <c:crossBetween val="between"/>
      </c:valAx>
      <c:valAx>
        <c:axId val="3906364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61204688"/>
        <c:crosses val="max"/>
        <c:crossBetween val="between"/>
      </c:valAx>
      <c:catAx>
        <c:axId val="361204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0636448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B0750-4314-4E97-B086-FE9CFDB3C172}" type="doc">
      <dgm:prSet loTypeId="urn:microsoft.com/office/officeart/2005/8/layout/default#4" loCatId="list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cs-CZ"/>
        </a:p>
      </dgm:t>
    </dgm:pt>
    <dgm:pt modelId="{4E19F440-9965-4F49-B325-D70E1C0BC6E4}">
      <dgm:prSet phldrT="[Text]"/>
      <dgm:spPr/>
      <dgm:t>
        <a:bodyPr/>
        <a:lstStyle/>
        <a:p>
          <a:r>
            <a:rPr lang="cs-CZ" b="0" dirty="0" smtClean="0"/>
            <a:t>Odborné magazíny</a:t>
          </a:r>
          <a:endParaRPr lang="cs-CZ" b="0" dirty="0"/>
        </a:p>
      </dgm:t>
    </dgm:pt>
    <dgm:pt modelId="{0EF889E0-4A83-4630-BE5C-D959CB6E0081}" type="parTrans" cxnId="{E48F4D73-F46E-4A9A-9FF4-5E16FA3B26A2}">
      <dgm:prSet/>
      <dgm:spPr/>
      <dgm:t>
        <a:bodyPr/>
        <a:lstStyle/>
        <a:p>
          <a:endParaRPr lang="cs-CZ" b="0"/>
        </a:p>
      </dgm:t>
    </dgm:pt>
    <dgm:pt modelId="{B7F8F2B9-CFF0-495F-9236-833B6BE84F70}" type="sibTrans" cxnId="{E48F4D73-F46E-4A9A-9FF4-5E16FA3B26A2}">
      <dgm:prSet/>
      <dgm:spPr/>
      <dgm:t>
        <a:bodyPr/>
        <a:lstStyle/>
        <a:p>
          <a:endParaRPr lang="cs-CZ" b="0"/>
        </a:p>
      </dgm:t>
    </dgm:pt>
    <dgm:pt modelId="{DD8F6B82-62B8-4883-A5ED-84116DFD6614}">
      <dgm:prSet phldrT="[Text]"/>
      <dgm:spPr/>
      <dgm:t>
        <a:bodyPr/>
        <a:lstStyle/>
        <a:p>
          <a:r>
            <a:rPr lang="cs-CZ" b="0" dirty="0" smtClean="0"/>
            <a:t>Odborné sekce médií</a:t>
          </a:r>
          <a:endParaRPr lang="cs-CZ" b="0" dirty="0"/>
        </a:p>
      </dgm:t>
    </dgm:pt>
    <dgm:pt modelId="{727EE9A0-ABA4-45E0-9925-6D488B7C96AA}" type="parTrans" cxnId="{ED06AAA8-DC87-46D2-AFC2-EFB7E3822345}">
      <dgm:prSet/>
      <dgm:spPr/>
      <dgm:t>
        <a:bodyPr/>
        <a:lstStyle/>
        <a:p>
          <a:endParaRPr lang="cs-CZ" b="0"/>
        </a:p>
      </dgm:t>
    </dgm:pt>
    <dgm:pt modelId="{C12A4D0A-94F0-4AB4-861F-9607959A4281}" type="sibTrans" cxnId="{ED06AAA8-DC87-46D2-AFC2-EFB7E3822345}">
      <dgm:prSet/>
      <dgm:spPr/>
      <dgm:t>
        <a:bodyPr/>
        <a:lstStyle/>
        <a:p>
          <a:endParaRPr lang="cs-CZ" b="0"/>
        </a:p>
      </dgm:t>
    </dgm:pt>
    <dgm:pt modelId="{7E80DC04-8D68-489F-9DF2-E16618A19DA4}">
      <dgm:prSet phldrT="[Text]"/>
      <dgm:spPr/>
      <dgm:t>
        <a:bodyPr/>
        <a:lstStyle/>
        <a:p>
          <a:r>
            <a:rPr lang="cs-CZ" b="0" dirty="0" smtClean="0"/>
            <a:t>Konkurence v jiných městech</a:t>
          </a:r>
          <a:endParaRPr lang="cs-CZ" b="0" dirty="0"/>
        </a:p>
      </dgm:t>
    </dgm:pt>
    <dgm:pt modelId="{4043DB6C-741E-4C84-A404-FA556254ED53}" type="parTrans" cxnId="{3BE13973-5C68-4820-8232-B1601233824E}">
      <dgm:prSet/>
      <dgm:spPr/>
      <dgm:t>
        <a:bodyPr/>
        <a:lstStyle/>
        <a:p>
          <a:endParaRPr lang="cs-CZ" b="0"/>
        </a:p>
      </dgm:t>
    </dgm:pt>
    <dgm:pt modelId="{E76157FB-7243-4CD7-A8B3-8E8D72E953F8}" type="sibTrans" cxnId="{3BE13973-5C68-4820-8232-B1601233824E}">
      <dgm:prSet/>
      <dgm:spPr/>
      <dgm:t>
        <a:bodyPr/>
        <a:lstStyle/>
        <a:p>
          <a:endParaRPr lang="cs-CZ" b="0"/>
        </a:p>
      </dgm:t>
    </dgm:pt>
    <dgm:pt modelId="{43CD3706-4239-4622-9BAC-5EF781271E7C}">
      <dgm:prSet phldrT="[Text]"/>
      <dgm:spPr/>
      <dgm:t>
        <a:bodyPr/>
        <a:lstStyle/>
        <a:p>
          <a:r>
            <a:rPr lang="cs-CZ" b="0" dirty="0" smtClean="0"/>
            <a:t>Falešná konkurence</a:t>
          </a:r>
          <a:endParaRPr lang="cs-CZ" b="0" dirty="0"/>
        </a:p>
      </dgm:t>
    </dgm:pt>
    <dgm:pt modelId="{69DF0FF0-76A2-4DF1-AA82-A2E9A7E3F1F0}" type="parTrans" cxnId="{01A331A6-51B6-4214-BD08-F553DC98AA72}">
      <dgm:prSet/>
      <dgm:spPr/>
      <dgm:t>
        <a:bodyPr/>
        <a:lstStyle/>
        <a:p>
          <a:endParaRPr lang="cs-CZ" b="0"/>
        </a:p>
      </dgm:t>
    </dgm:pt>
    <dgm:pt modelId="{6EEE1933-E195-4C4F-B0E5-CB267CFF6236}" type="sibTrans" cxnId="{01A331A6-51B6-4214-BD08-F553DC98AA72}">
      <dgm:prSet/>
      <dgm:spPr/>
      <dgm:t>
        <a:bodyPr/>
        <a:lstStyle/>
        <a:p>
          <a:endParaRPr lang="cs-CZ" b="0"/>
        </a:p>
      </dgm:t>
    </dgm:pt>
    <dgm:pt modelId="{D3A294BD-98E6-4464-98EB-68C618734C52}">
      <dgm:prSet phldrT="[Text]"/>
      <dgm:spPr/>
      <dgm:t>
        <a:bodyPr/>
        <a:lstStyle/>
        <a:p>
          <a:r>
            <a:rPr lang="cs-CZ" b="0" dirty="0" smtClean="0"/>
            <a:t>Silné oborové katalogy</a:t>
          </a:r>
          <a:endParaRPr lang="cs-CZ" b="0" dirty="0"/>
        </a:p>
      </dgm:t>
    </dgm:pt>
    <dgm:pt modelId="{44AD40D4-117A-4D6B-B2FE-C163C3490704}" type="parTrans" cxnId="{92472937-CBD0-4A31-B886-FF5C122ABA82}">
      <dgm:prSet/>
      <dgm:spPr/>
      <dgm:t>
        <a:bodyPr/>
        <a:lstStyle/>
        <a:p>
          <a:endParaRPr lang="cs-CZ" b="0"/>
        </a:p>
      </dgm:t>
    </dgm:pt>
    <dgm:pt modelId="{298C077E-F8A8-475B-A15B-F3A4117ADD71}" type="sibTrans" cxnId="{92472937-CBD0-4A31-B886-FF5C122ABA82}">
      <dgm:prSet/>
      <dgm:spPr/>
      <dgm:t>
        <a:bodyPr/>
        <a:lstStyle/>
        <a:p>
          <a:endParaRPr lang="cs-CZ" b="0"/>
        </a:p>
      </dgm:t>
    </dgm:pt>
    <dgm:pt modelId="{2B54838F-F55E-6242-865F-121C4F00B46B}">
      <dgm:prSet/>
      <dgm:spPr/>
      <dgm:t>
        <a:bodyPr/>
        <a:lstStyle/>
        <a:p>
          <a:r>
            <a:rPr lang="en-US" b="0" dirty="0" smtClean="0"/>
            <a:t>Weby spřátelených firem</a:t>
          </a:r>
          <a:endParaRPr lang="en-US" b="0" dirty="0"/>
        </a:p>
      </dgm:t>
    </dgm:pt>
    <dgm:pt modelId="{DFA1FA9D-AC5D-8D46-8A18-95BBAE4C4E53}" type="parTrans" cxnId="{53036689-25A2-DB4B-924E-82FE296DE88B}">
      <dgm:prSet/>
      <dgm:spPr/>
      <dgm:t>
        <a:bodyPr/>
        <a:lstStyle/>
        <a:p>
          <a:endParaRPr lang="en-US" b="0"/>
        </a:p>
      </dgm:t>
    </dgm:pt>
    <dgm:pt modelId="{24A898E6-8075-1549-B334-D64B4C606D22}" type="sibTrans" cxnId="{53036689-25A2-DB4B-924E-82FE296DE88B}">
      <dgm:prSet/>
      <dgm:spPr/>
      <dgm:t>
        <a:bodyPr/>
        <a:lstStyle/>
        <a:p>
          <a:endParaRPr lang="en-US" b="0"/>
        </a:p>
      </dgm:t>
    </dgm:pt>
    <dgm:pt modelId="{EC91E48A-9757-0C46-BD3E-312B83B26343}">
      <dgm:prSet/>
      <dgm:spPr/>
      <dgm:t>
        <a:bodyPr/>
        <a:lstStyle/>
        <a:p>
          <a:r>
            <a:rPr lang="en-US" b="0" dirty="0" smtClean="0"/>
            <a:t>Weby odběratelů</a:t>
          </a:r>
          <a:endParaRPr lang="en-US" b="0" dirty="0"/>
        </a:p>
      </dgm:t>
    </dgm:pt>
    <dgm:pt modelId="{7958E67C-BDC1-0D42-8103-5D3EE0A3F4AF}" type="parTrans" cxnId="{5C560371-6C77-254B-9917-9A7C20C15BD0}">
      <dgm:prSet/>
      <dgm:spPr/>
      <dgm:t>
        <a:bodyPr/>
        <a:lstStyle/>
        <a:p>
          <a:endParaRPr lang="en-US" b="0"/>
        </a:p>
      </dgm:t>
    </dgm:pt>
    <dgm:pt modelId="{B27071B8-1EC4-8B41-A382-09834D9CF4F2}" type="sibTrans" cxnId="{5C560371-6C77-254B-9917-9A7C20C15BD0}">
      <dgm:prSet/>
      <dgm:spPr/>
      <dgm:t>
        <a:bodyPr/>
        <a:lstStyle/>
        <a:p>
          <a:endParaRPr lang="en-US" b="0"/>
        </a:p>
      </dgm:t>
    </dgm:pt>
    <dgm:pt modelId="{851B072E-F8F5-4645-AAF9-5F94878B2158}">
      <dgm:prSet/>
      <dgm:spPr/>
      <dgm:t>
        <a:bodyPr/>
        <a:lstStyle/>
        <a:p>
          <a:r>
            <a:rPr lang="en-US" b="0" dirty="0" smtClean="0"/>
            <a:t>Odborné diskuze a fóra</a:t>
          </a:r>
          <a:endParaRPr lang="en-US" b="0" dirty="0"/>
        </a:p>
      </dgm:t>
    </dgm:pt>
    <dgm:pt modelId="{681EED6D-38B5-7443-BB34-5D732E1BC712}" type="parTrans" cxnId="{4AF28718-DBAE-AD44-86EF-3AF18F71819F}">
      <dgm:prSet/>
      <dgm:spPr/>
      <dgm:t>
        <a:bodyPr/>
        <a:lstStyle/>
        <a:p>
          <a:endParaRPr lang="en-US" b="0"/>
        </a:p>
      </dgm:t>
    </dgm:pt>
    <dgm:pt modelId="{012D3886-1A47-6B46-8067-440333179FC1}" type="sibTrans" cxnId="{4AF28718-DBAE-AD44-86EF-3AF18F71819F}">
      <dgm:prSet/>
      <dgm:spPr/>
      <dgm:t>
        <a:bodyPr/>
        <a:lstStyle/>
        <a:p>
          <a:endParaRPr lang="en-US" b="0"/>
        </a:p>
      </dgm:t>
    </dgm:pt>
    <dgm:pt modelId="{F765DE1F-6538-994C-8C60-3BDB895C5B07}">
      <dgm:prSet/>
      <dgm:spPr/>
      <dgm:t>
        <a:bodyPr/>
        <a:lstStyle/>
        <a:p>
          <a:r>
            <a:rPr lang="en-US" b="0" dirty="0" err="1" smtClean="0"/>
            <a:t>Regionální</a:t>
          </a:r>
          <a:r>
            <a:rPr lang="en-US" b="0" dirty="0" smtClean="0"/>
            <a:t> a </a:t>
          </a:r>
          <a:r>
            <a:rPr lang="en-US" b="0" dirty="0" err="1" smtClean="0"/>
            <a:t>obecní</a:t>
          </a:r>
          <a:r>
            <a:rPr lang="en-US" b="0" dirty="0" smtClean="0"/>
            <a:t> </a:t>
          </a:r>
          <a:r>
            <a:rPr lang="en-US" b="0" dirty="0" err="1" smtClean="0"/>
            <a:t>portály</a:t>
          </a:r>
          <a:endParaRPr lang="en-US" b="0" dirty="0"/>
        </a:p>
      </dgm:t>
    </dgm:pt>
    <dgm:pt modelId="{3A5AABC9-252C-B74C-A663-E775BE25A1F1}" type="parTrans" cxnId="{D7BB3991-A4A1-F64B-93B8-F4FD1011FFA2}">
      <dgm:prSet/>
      <dgm:spPr/>
      <dgm:t>
        <a:bodyPr/>
        <a:lstStyle/>
        <a:p>
          <a:endParaRPr lang="en-US" b="0"/>
        </a:p>
      </dgm:t>
    </dgm:pt>
    <dgm:pt modelId="{4C7D0D21-0B3F-5D4F-930B-DE7E88596806}" type="sibTrans" cxnId="{D7BB3991-A4A1-F64B-93B8-F4FD1011FFA2}">
      <dgm:prSet/>
      <dgm:spPr/>
      <dgm:t>
        <a:bodyPr/>
        <a:lstStyle/>
        <a:p>
          <a:endParaRPr lang="en-US" b="0"/>
        </a:p>
      </dgm:t>
    </dgm:pt>
    <dgm:pt modelId="{B15519B2-294C-8E41-B750-B0EDC190F99B}">
      <dgm:prSet/>
      <dgm:spPr/>
      <dgm:t>
        <a:bodyPr/>
        <a:lstStyle/>
        <a:p>
          <a:r>
            <a:rPr lang="en-US" b="0" dirty="0" smtClean="0"/>
            <a:t>Prodejci komplementů</a:t>
          </a:r>
          <a:endParaRPr lang="en-US" b="0" dirty="0"/>
        </a:p>
      </dgm:t>
    </dgm:pt>
    <dgm:pt modelId="{B5F54DE8-5CC8-9742-AD1E-C84DDB5AA05C}" type="parTrans" cxnId="{F2EBAAE5-B0C6-1E4F-9036-2E317D1348F2}">
      <dgm:prSet/>
      <dgm:spPr/>
      <dgm:t>
        <a:bodyPr/>
        <a:lstStyle/>
        <a:p>
          <a:endParaRPr lang="en-US" b="0"/>
        </a:p>
      </dgm:t>
    </dgm:pt>
    <dgm:pt modelId="{3F0961EF-9CAC-5D42-B812-FDF7CF189C30}" type="sibTrans" cxnId="{F2EBAAE5-B0C6-1E4F-9036-2E317D1348F2}">
      <dgm:prSet/>
      <dgm:spPr/>
      <dgm:t>
        <a:bodyPr/>
        <a:lstStyle/>
        <a:p>
          <a:endParaRPr lang="en-US" b="0"/>
        </a:p>
      </dgm:t>
    </dgm:pt>
    <dgm:pt modelId="{6432BC94-53DC-B64C-BF5F-D9F37AF35707}">
      <dgm:prSet/>
      <dgm:spPr/>
      <dgm:t>
        <a:bodyPr/>
        <a:lstStyle/>
        <a:p>
          <a:r>
            <a:rPr lang="en-US" b="0" dirty="0" smtClean="0"/>
            <a:t>Weby událostí a akcí</a:t>
          </a:r>
          <a:endParaRPr lang="en-US" b="0" dirty="0"/>
        </a:p>
      </dgm:t>
    </dgm:pt>
    <dgm:pt modelId="{3972B1B0-2ED8-E84E-AFFE-8A6CCF6FF273}" type="parTrans" cxnId="{4872DDC4-DEB4-FB4C-BCC1-5D64D5D31DCB}">
      <dgm:prSet/>
      <dgm:spPr/>
      <dgm:t>
        <a:bodyPr/>
        <a:lstStyle/>
        <a:p>
          <a:endParaRPr lang="en-US" b="0"/>
        </a:p>
      </dgm:t>
    </dgm:pt>
    <dgm:pt modelId="{61FFC21E-842A-5745-B748-0434FB9BABAC}" type="sibTrans" cxnId="{4872DDC4-DEB4-FB4C-BCC1-5D64D5D31DCB}">
      <dgm:prSet/>
      <dgm:spPr/>
      <dgm:t>
        <a:bodyPr/>
        <a:lstStyle/>
        <a:p>
          <a:endParaRPr lang="en-US" b="0"/>
        </a:p>
      </dgm:t>
    </dgm:pt>
    <dgm:pt modelId="{6A711BFD-51C9-4846-9B9E-3C99966D276A}">
      <dgm:prSet/>
      <dgm:spPr/>
      <dgm:t>
        <a:bodyPr/>
        <a:lstStyle/>
        <a:p>
          <a:r>
            <a:rPr lang="en-US" b="0" dirty="0" smtClean="0"/>
            <a:t>Vlastní mikrostránky</a:t>
          </a:r>
          <a:endParaRPr lang="en-US" b="0" dirty="0"/>
        </a:p>
      </dgm:t>
    </dgm:pt>
    <dgm:pt modelId="{4FD6880F-730F-A84A-AE82-341D8CBA29E7}" type="parTrans" cxnId="{5BF97E0A-5CF5-8F4F-819A-08A0FF57957F}">
      <dgm:prSet/>
      <dgm:spPr/>
      <dgm:t>
        <a:bodyPr/>
        <a:lstStyle/>
        <a:p>
          <a:endParaRPr lang="en-US" b="0"/>
        </a:p>
      </dgm:t>
    </dgm:pt>
    <dgm:pt modelId="{FADB07E3-19DF-A04F-ABF5-7C5AD188C811}" type="sibTrans" cxnId="{5BF97E0A-5CF5-8F4F-819A-08A0FF57957F}">
      <dgm:prSet/>
      <dgm:spPr/>
      <dgm:t>
        <a:bodyPr/>
        <a:lstStyle/>
        <a:p>
          <a:endParaRPr lang="en-US" b="0"/>
        </a:p>
      </dgm:t>
    </dgm:pt>
    <dgm:pt modelId="{D4FF2CBE-D153-A644-B5B6-14C8999303D4}">
      <dgm:prSet/>
      <dgm:spPr/>
      <dgm:t>
        <a:bodyPr/>
        <a:lstStyle/>
        <a:p>
          <a:r>
            <a:rPr lang="en-US" b="0" dirty="0" smtClean="0"/>
            <a:t>Asociace, jejichž jsem členem</a:t>
          </a:r>
          <a:endParaRPr lang="en-US" b="0" dirty="0"/>
        </a:p>
      </dgm:t>
    </dgm:pt>
    <dgm:pt modelId="{11FDEE9C-76C8-2B4B-82B3-3F4A9E6A7FB4}" type="parTrans" cxnId="{66131D8B-62CA-E34F-A6E8-DD36F8FCDAC9}">
      <dgm:prSet/>
      <dgm:spPr/>
      <dgm:t>
        <a:bodyPr/>
        <a:lstStyle/>
        <a:p>
          <a:endParaRPr lang="en-US" b="0"/>
        </a:p>
      </dgm:t>
    </dgm:pt>
    <dgm:pt modelId="{FB4E788F-BE30-A14E-842A-0480F73088CB}" type="sibTrans" cxnId="{66131D8B-62CA-E34F-A6E8-DD36F8FCDAC9}">
      <dgm:prSet/>
      <dgm:spPr/>
      <dgm:t>
        <a:bodyPr/>
        <a:lstStyle/>
        <a:p>
          <a:endParaRPr lang="en-US" b="0"/>
        </a:p>
      </dgm:t>
    </dgm:pt>
    <dgm:pt modelId="{E8FD4C4B-6EB5-9849-B7CF-76AEED532BD4}">
      <dgm:prSet/>
      <dgm:spPr/>
      <dgm:t>
        <a:bodyPr/>
        <a:lstStyle/>
        <a:p>
          <a:r>
            <a:rPr lang="en-US" b="0" dirty="0" smtClean="0"/>
            <a:t>Akvizice mrtvé konkurence</a:t>
          </a:r>
          <a:endParaRPr lang="en-US" b="0" dirty="0"/>
        </a:p>
      </dgm:t>
    </dgm:pt>
    <dgm:pt modelId="{0FDEAD5A-CD9A-B142-A39D-7DA9F0052220}" type="parTrans" cxnId="{2FFD8B2E-62B0-5F4F-B0D9-85A917AC2342}">
      <dgm:prSet/>
      <dgm:spPr/>
      <dgm:t>
        <a:bodyPr/>
        <a:lstStyle/>
        <a:p>
          <a:endParaRPr lang="en-US" b="0"/>
        </a:p>
      </dgm:t>
    </dgm:pt>
    <dgm:pt modelId="{F3A5558A-2677-2045-80DC-EA6A2886E789}" type="sibTrans" cxnId="{2FFD8B2E-62B0-5F4F-B0D9-85A917AC2342}">
      <dgm:prSet/>
      <dgm:spPr/>
      <dgm:t>
        <a:bodyPr/>
        <a:lstStyle/>
        <a:p>
          <a:endParaRPr lang="en-US" b="0"/>
        </a:p>
      </dgm:t>
    </dgm:pt>
    <dgm:pt modelId="{7FAF4A67-E655-1F4A-9C8F-7B4EF796070B}">
      <dgm:prSet/>
      <dgm:spPr/>
      <dgm:t>
        <a:bodyPr/>
        <a:lstStyle/>
        <a:p>
          <a:r>
            <a:rPr lang="en-US" b="0" dirty="0" smtClean="0"/>
            <a:t>Broken linkbuilding</a:t>
          </a:r>
          <a:endParaRPr lang="en-US" b="0" dirty="0"/>
        </a:p>
      </dgm:t>
    </dgm:pt>
    <dgm:pt modelId="{1F36F7D4-C280-B848-9A46-B3FAB8F85B63}" type="parTrans" cxnId="{F9321E75-305D-9044-92E8-376B371DC457}">
      <dgm:prSet/>
      <dgm:spPr/>
      <dgm:t>
        <a:bodyPr/>
        <a:lstStyle/>
        <a:p>
          <a:endParaRPr lang="en-US" b="0"/>
        </a:p>
      </dgm:t>
    </dgm:pt>
    <dgm:pt modelId="{9B931730-2F8D-0549-9215-245E89C04373}" type="sibTrans" cxnId="{F9321E75-305D-9044-92E8-376B371DC457}">
      <dgm:prSet/>
      <dgm:spPr/>
      <dgm:t>
        <a:bodyPr/>
        <a:lstStyle/>
        <a:p>
          <a:endParaRPr lang="en-US" b="0"/>
        </a:p>
      </dgm:t>
    </dgm:pt>
    <dgm:pt modelId="{1887B0A1-2E48-0547-9FCF-54CE4BAA9400}">
      <dgm:prSet/>
      <dgm:spPr/>
      <dgm:t>
        <a:bodyPr/>
        <a:lstStyle/>
        <a:p>
          <a:r>
            <a:rPr lang="en-US" b="0" dirty="0" smtClean="0"/>
            <a:t>Konference, kde přednáším</a:t>
          </a:r>
          <a:endParaRPr lang="en-US" b="0" dirty="0"/>
        </a:p>
      </dgm:t>
    </dgm:pt>
    <dgm:pt modelId="{B03262A0-6FD0-A647-9906-E973377B0E41}" type="parTrans" cxnId="{37AB2A16-5C52-AE41-89D7-74FA5C065024}">
      <dgm:prSet/>
      <dgm:spPr/>
      <dgm:t>
        <a:bodyPr/>
        <a:lstStyle/>
        <a:p>
          <a:endParaRPr lang="en-US" b="0"/>
        </a:p>
      </dgm:t>
    </dgm:pt>
    <dgm:pt modelId="{6AC0B0EE-0FDD-1244-A8B7-C08A51596881}" type="sibTrans" cxnId="{37AB2A16-5C52-AE41-89D7-74FA5C065024}">
      <dgm:prSet/>
      <dgm:spPr/>
      <dgm:t>
        <a:bodyPr/>
        <a:lstStyle/>
        <a:p>
          <a:endParaRPr lang="en-US" b="0"/>
        </a:p>
      </dgm:t>
    </dgm:pt>
    <dgm:pt modelId="{1E454DB5-4B0E-4632-AA8E-40D457B3F5CD}" type="pres">
      <dgm:prSet presAssocID="{F4BB0750-4314-4E97-B086-FE9CFDB3C1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193D6BB-1AAB-3C4B-929F-536EA2B2E1FB}" type="pres">
      <dgm:prSet presAssocID="{D4FF2CBE-D153-A644-B5B6-14C8999303D4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BF533-4026-CF4E-A77B-FA24387ED421}" type="pres">
      <dgm:prSet presAssocID="{FB4E788F-BE30-A14E-842A-0480F73088CB}" presName="sibTrans" presStyleCnt="0"/>
      <dgm:spPr/>
      <dgm:t>
        <a:bodyPr/>
        <a:lstStyle/>
        <a:p>
          <a:endParaRPr lang="en-US"/>
        </a:p>
      </dgm:t>
    </dgm:pt>
    <dgm:pt modelId="{2F4141FC-03D0-4FBF-8725-517357658BDB}" type="pres">
      <dgm:prSet presAssocID="{4E19F440-9965-4F49-B325-D70E1C0BC6E4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03BE2F-FF13-4C89-A8C6-03B1FA125B36}" type="pres">
      <dgm:prSet presAssocID="{B7F8F2B9-CFF0-495F-9236-833B6BE84F70}" presName="sibTrans" presStyleCnt="0"/>
      <dgm:spPr/>
      <dgm:t>
        <a:bodyPr/>
        <a:lstStyle/>
        <a:p>
          <a:endParaRPr lang="en-US"/>
        </a:p>
      </dgm:t>
    </dgm:pt>
    <dgm:pt modelId="{956BE2CD-438B-447B-928D-B8E2AEE44DC2}" type="pres">
      <dgm:prSet presAssocID="{DD8F6B82-62B8-4883-A5ED-84116DFD6614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1A81E8-38AB-4516-BD23-7BE1447152A3}" type="pres">
      <dgm:prSet presAssocID="{C12A4D0A-94F0-4AB4-861F-9607959A4281}" presName="sibTrans" presStyleCnt="0"/>
      <dgm:spPr/>
      <dgm:t>
        <a:bodyPr/>
        <a:lstStyle/>
        <a:p>
          <a:endParaRPr lang="en-US"/>
        </a:p>
      </dgm:t>
    </dgm:pt>
    <dgm:pt modelId="{06A3E1B1-5AFA-094F-B82E-29F79A19B330}" type="pres">
      <dgm:prSet presAssocID="{2B54838F-F55E-6242-865F-121C4F00B46B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4F573-D463-5145-9A53-B699CD4F96D0}" type="pres">
      <dgm:prSet presAssocID="{24A898E6-8075-1549-B334-D64B4C606D22}" presName="sibTrans" presStyleCnt="0"/>
      <dgm:spPr/>
      <dgm:t>
        <a:bodyPr/>
        <a:lstStyle/>
        <a:p>
          <a:endParaRPr lang="en-US"/>
        </a:p>
      </dgm:t>
    </dgm:pt>
    <dgm:pt modelId="{3201B06F-9FFB-9946-8400-5BD3859840A8}" type="pres">
      <dgm:prSet presAssocID="{EC91E48A-9757-0C46-BD3E-312B83B26343}" presName="node" presStyleLbl="node1" presStyleIdx="4" presStyleCnt="16" custLinFactNeighborX="4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A917E-E4D6-D745-8942-7683F6525B2F}" type="pres">
      <dgm:prSet presAssocID="{B27071B8-1EC4-8B41-A382-09834D9CF4F2}" presName="sibTrans" presStyleCnt="0"/>
      <dgm:spPr/>
      <dgm:t>
        <a:bodyPr/>
        <a:lstStyle/>
        <a:p>
          <a:endParaRPr lang="en-US"/>
        </a:p>
      </dgm:t>
    </dgm:pt>
    <dgm:pt modelId="{B19E130D-247F-9C4D-944C-0C971F239BC5}" type="pres">
      <dgm:prSet presAssocID="{851B072E-F8F5-4645-AAF9-5F94878B2158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0888E-BF9E-DD49-8A63-93DF6C2F2A58}" type="pres">
      <dgm:prSet presAssocID="{012D3886-1A47-6B46-8067-440333179FC1}" presName="sibTrans" presStyleCnt="0"/>
      <dgm:spPr/>
      <dgm:t>
        <a:bodyPr/>
        <a:lstStyle/>
        <a:p>
          <a:endParaRPr lang="en-US"/>
        </a:p>
      </dgm:t>
    </dgm:pt>
    <dgm:pt modelId="{581BBDA8-9A6B-1843-B913-AFCA2B0262FF}" type="pres">
      <dgm:prSet presAssocID="{F765DE1F-6538-994C-8C60-3BDB895C5B07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4D2A4-028E-CB45-BA32-E948A87CA710}" type="pres">
      <dgm:prSet presAssocID="{4C7D0D21-0B3F-5D4F-930B-DE7E88596806}" presName="sibTrans" presStyleCnt="0"/>
      <dgm:spPr/>
      <dgm:t>
        <a:bodyPr/>
        <a:lstStyle/>
        <a:p>
          <a:endParaRPr lang="en-US"/>
        </a:p>
      </dgm:t>
    </dgm:pt>
    <dgm:pt modelId="{4FFCC961-6B89-0843-B5CF-27C9AE3D22BF}" type="pres">
      <dgm:prSet presAssocID="{B15519B2-294C-8E41-B750-B0EDC190F99B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B3E5F-DE7A-7444-8DB9-217562F9BB5C}" type="pres">
      <dgm:prSet presAssocID="{3F0961EF-9CAC-5D42-B812-FDF7CF189C30}" presName="sibTrans" presStyleCnt="0"/>
      <dgm:spPr/>
      <dgm:t>
        <a:bodyPr/>
        <a:lstStyle/>
        <a:p>
          <a:endParaRPr lang="en-US"/>
        </a:p>
      </dgm:t>
    </dgm:pt>
    <dgm:pt modelId="{0FB4ADCC-C4AF-2641-8DFA-5A66CF5905E5}" type="pres">
      <dgm:prSet presAssocID="{6432BC94-53DC-B64C-BF5F-D9F37AF35707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AE46F-6702-CB43-9118-2846F505CBB8}" type="pres">
      <dgm:prSet presAssocID="{61FFC21E-842A-5745-B748-0434FB9BABAC}" presName="sibTrans" presStyleCnt="0"/>
      <dgm:spPr/>
      <dgm:t>
        <a:bodyPr/>
        <a:lstStyle/>
        <a:p>
          <a:endParaRPr lang="en-US"/>
        </a:p>
      </dgm:t>
    </dgm:pt>
    <dgm:pt modelId="{717471A5-B271-4BFE-85B0-81A27F82E563}" type="pres">
      <dgm:prSet presAssocID="{7E80DC04-8D68-489F-9DF2-E16618A19DA4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2EA39B-5ED2-4CC3-92AD-71A7BE2661F8}" type="pres">
      <dgm:prSet presAssocID="{E76157FB-7243-4CD7-A8B3-8E8D72E953F8}" presName="sibTrans" presStyleCnt="0"/>
      <dgm:spPr/>
      <dgm:t>
        <a:bodyPr/>
        <a:lstStyle/>
        <a:p>
          <a:endParaRPr lang="en-US"/>
        </a:p>
      </dgm:t>
    </dgm:pt>
    <dgm:pt modelId="{05BD5DFA-1F4A-4CDA-8188-7F106E5ADA4C}" type="pres">
      <dgm:prSet presAssocID="{43CD3706-4239-4622-9BAC-5EF781271E7C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CFACB9-1CD0-44A0-AE6B-26F865C21B76}" type="pres">
      <dgm:prSet presAssocID="{6EEE1933-E195-4C4F-B0E5-CB267CFF6236}" presName="sibTrans" presStyleCnt="0"/>
      <dgm:spPr/>
      <dgm:t>
        <a:bodyPr/>
        <a:lstStyle/>
        <a:p>
          <a:endParaRPr lang="en-US"/>
        </a:p>
      </dgm:t>
    </dgm:pt>
    <dgm:pt modelId="{2D0D53D5-974A-4384-A77D-C75B32F1B06F}" type="pres">
      <dgm:prSet presAssocID="{D3A294BD-98E6-4464-98EB-68C618734C52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927AE0-A478-204C-8AEB-23578262042D}" type="pres">
      <dgm:prSet presAssocID="{298C077E-F8A8-475B-A15B-F3A4117ADD71}" presName="sibTrans" presStyleCnt="0"/>
      <dgm:spPr/>
      <dgm:t>
        <a:bodyPr/>
        <a:lstStyle/>
        <a:p>
          <a:endParaRPr lang="en-US"/>
        </a:p>
      </dgm:t>
    </dgm:pt>
    <dgm:pt modelId="{3F46F858-B938-794C-89A4-8BB6B169462A}" type="pres">
      <dgm:prSet presAssocID="{6A711BFD-51C9-4846-9B9E-3C99966D276A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34802-4C64-7842-955C-7DC50F7CDDBF}" type="pres">
      <dgm:prSet presAssocID="{FADB07E3-19DF-A04F-ABF5-7C5AD188C811}" presName="sibTrans" presStyleCnt="0"/>
      <dgm:spPr/>
      <dgm:t>
        <a:bodyPr/>
        <a:lstStyle/>
        <a:p>
          <a:endParaRPr lang="en-US"/>
        </a:p>
      </dgm:t>
    </dgm:pt>
    <dgm:pt modelId="{4A4746DF-79E3-2C46-8E26-B80B319155C2}" type="pres">
      <dgm:prSet presAssocID="{E8FD4C4B-6EB5-9849-B7CF-76AEED532BD4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C5C0F-365E-A84D-8499-59F603B9CF9A}" type="pres">
      <dgm:prSet presAssocID="{F3A5558A-2677-2045-80DC-EA6A2886E789}" presName="sibTrans" presStyleCnt="0"/>
      <dgm:spPr/>
      <dgm:t>
        <a:bodyPr/>
        <a:lstStyle/>
        <a:p>
          <a:endParaRPr lang="en-US"/>
        </a:p>
      </dgm:t>
    </dgm:pt>
    <dgm:pt modelId="{70D5A848-1FAF-9E40-92E5-F43608F9ABAC}" type="pres">
      <dgm:prSet presAssocID="{7FAF4A67-E655-1F4A-9C8F-7B4EF796070B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4D6F1-9351-6B4E-BF84-A166A81C6226}" type="pres">
      <dgm:prSet presAssocID="{9B931730-2F8D-0549-9215-245E89C04373}" presName="sibTrans" presStyleCnt="0"/>
      <dgm:spPr/>
      <dgm:t>
        <a:bodyPr/>
        <a:lstStyle/>
        <a:p>
          <a:endParaRPr lang="en-US"/>
        </a:p>
      </dgm:t>
    </dgm:pt>
    <dgm:pt modelId="{749DB4DE-64E9-BA4E-96AD-ACE0ED07AF56}" type="pres">
      <dgm:prSet presAssocID="{1887B0A1-2E48-0547-9FCF-54CE4BAA9400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8F4D73-F46E-4A9A-9FF4-5E16FA3B26A2}" srcId="{F4BB0750-4314-4E97-B086-FE9CFDB3C172}" destId="{4E19F440-9965-4F49-B325-D70E1C0BC6E4}" srcOrd="1" destOrd="0" parTransId="{0EF889E0-4A83-4630-BE5C-D959CB6E0081}" sibTransId="{B7F8F2B9-CFF0-495F-9236-833B6BE84F70}"/>
    <dgm:cxn modelId="{37AB2A16-5C52-AE41-89D7-74FA5C065024}" srcId="{F4BB0750-4314-4E97-B086-FE9CFDB3C172}" destId="{1887B0A1-2E48-0547-9FCF-54CE4BAA9400}" srcOrd="15" destOrd="0" parTransId="{B03262A0-6FD0-A647-9906-E973377B0E41}" sibTransId="{6AC0B0EE-0FDD-1244-A8B7-C08A51596881}"/>
    <dgm:cxn modelId="{0DE37999-B093-6F4E-A7BC-332F29D822F2}" type="presOf" srcId="{4E19F440-9965-4F49-B325-D70E1C0BC6E4}" destId="{2F4141FC-03D0-4FBF-8725-517357658BDB}" srcOrd="0" destOrd="0" presId="urn:microsoft.com/office/officeart/2005/8/layout/default#4"/>
    <dgm:cxn modelId="{F9321E75-305D-9044-92E8-376B371DC457}" srcId="{F4BB0750-4314-4E97-B086-FE9CFDB3C172}" destId="{7FAF4A67-E655-1F4A-9C8F-7B4EF796070B}" srcOrd="14" destOrd="0" parTransId="{1F36F7D4-C280-B848-9A46-B3FAB8F85B63}" sibTransId="{9B931730-2F8D-0549-9215-245E89C04373}"/>
    <dgm:cxn modelId="{CE1AF1E0-9685-0E40-A29B-BDA54A9F7299}" type="presOf" srcId="{F765DE1F-6538-994C-8C60-3BDB895C5B07}" destId="{581BBDA8-9A6B-1843-B913-AFCA2B0262FF}" srcOrd="0" destOrd="0" presId="urn:microsoft.com/office/officeart/2005/8/layout/default#4"/>
    <dgm:cxn modelId="{E782E233-C99D-9D44-9F0D-284E82A60997}" type="presOf" srcId="{851B072E-F8F5-4645-AAF9-5F94878B2158}" destId="{B19E130D-247F-9C4D-944C-0C971F239BC5}" srcOrd="0" destOrd="0" presId="urn:microsoft.com/office/officeart/2005/8/layout/default#4"/>
    <dgm:cxn modelId="{92472937-CBD0-4A31-B886-FF5C122ABA82}" srcId="{F4BB0750-4314-4E97-B086-FE9CFDB3C172}" destId="{D3A294BD-98E6-4464-98EB-68C618734C52}" srcOrd="11" destOrd="0" parTransId="{44AD40D4-117A-4D6B-B2FE-C163C3490704}" sibTransId="{298C077E-F8A8-475B-A15B-F3A4117ADD71}"/>
    <dgm:cxn modelId="{5BF97E0A-5CF5-8F4F-819A-08A0FF57957F}" srcId="{F4BB0750-4314-4E97-B086-FE9CFDB3C172}" destId="{6A711BFD-51C9-4846-9B9E-3C99966D276A}" srcOrd="12" destOrd="0" parTransId="{4FD6880F-730F-A84A-AE82-341D8CBA29E7}" sibTransId="{FADB07E3-19DF-A04F-ABF5-7C5AD188C811}"/>
    <dgm:cxn modelId="{54359CB9-B369-8942-901B-2442AD43F577}" type="presOf" srcId="{D3A294BD-98E6-4464-98EB-68C618734C52}" destId="{2D0D53D5-974A-4384-A77D-C75B32F1B06F}" srcOrd="0" destOrd="0" presId="urn:microsoft.com/office/officeart/2005/8/layout/default#4"/>
    <dgm:cxn modelId="{FE8E6818-6C16-964C-B1F0-38397F9FCD4B}" type="presOf" srcId="{6432BC94-53DC-B64C-BF5F-D9F37AF35707}" destId="{0FB4ADCC-C4AF-2641-8DFA-5A66CF5905E5}" srcOrd="0" destOrd="0" presId="urn:microsoft.com/office/officeart/2005/8/layout/default#4"/>
    <dgm:cxn modelId="{53036689-25A2-DB4B-924E-82FE296DE88B}" srcId="{F4BB0750-4314-4E97-B086-FE9CFDB3C172}" destId="{2B54838F-F55E-6242-865F-121C4F00B46B}" srcOrd="3" destOrd="0" parTransId="{DFA1FA9D-AC5D-8D46-8A18-95BBAE4C4E53}" sibTransId="{24A898E6-8075-1549-B334-D64B4C606D22}"/>
    <dgm:cxn modelId="{F2B93DA7-7F60-8846-9533-7A017056F937}" type="presOf" srcId="{EC91E48A-9757-0C46-BD3E-312B83B26343}" destId="{3201B06F-9FFB-9946-8400-5BD3859840A8}" srcOrd="0" destOrd="0" presId="urn:microsoft.com/office/officeart/2005/8/layout/default#4"/>
    <dgm:cxn modelId="{ED06AAA8-DC87-46D2-AFC2-EFB7E3822345}" srcId="{F4BB0750-4314-4E97-B086-FE9CFDB3C172}" destId="{DD8F6B82-62B8-4883-A5ED-84116DFD6614}" srcOrd="2" destOrd="0" parTransId="{727EE9A0-ABA4-45E0-9925-6D488B7C96AA}" sibTransId="{C12A4D0A-94F0-4AB4-861F-9607959A4281}"/>
    <dgm:cxn modelId="{C65C68A7-7692-4341-9BB4-D644DD75A0F0}" type="presOf" srcId="{1887B0A1-2E48-0547-9FCF-54CE4BAA9400}" destId="{749DB4DE-64E9-BA4E-96AD-ACE0ED07AF56}" srcOrd="0" destOrd="0" presId="urn:microsoft.com/office/officeart/2005/8/layout/default#4"/>
    <dgm:cxn modelId="{8CCD27A8-915A-5246-8CA3-FA8697866F47}" type="presOf" srcId="{43CD3706-4239-4622-9BAC-5EF781271E7C}" destId="{05BD5DFA-1F4A-4CDA-8188-7F106E5ADA4C}" srcOrd="0" destOrd="0" presId="urn:microsoft.com/office/officeart/2005/8/layout/default#4"/>
    <dgm:cxn modelId="{052D2945-21E6-0945-AEAF-446F46AE4A0C}" type="presOf" srcId="{DD8F6B82-62B8-4883-A5ED-84116DFD6614}" destId="{956BE2CD-438B-447B-928D-B8E2AEE44DC2}" srcOrd="0" destOrd="0" presId="urn:microsoft.com/office/officeart/2005/8/layout/default#4"/>
    <dgm:cxn modelId="{66131D8B-62CA-E34F-A6E8-DD36F8FCDAC9}" srcId="{F4BB0750-4314-4E97-B086-FE9CFDB3C172}" destId="{D4FF2CBE-D153-A644-B5B6-14C8999303D4}" srcOrd="0" destOrd="0" parTransId="{11FDEE9C-76C8-2B4B-82B3-3F4A9E6A7FB4}" sibTransId="{FB4E788F-BE30-A14E-842A-0480F73088CB}"/>
    <dgm:cxn modelId="{4AF28718-DBAE-AD44-86EF-3AF18F71819F}" srcId="{F4BB0750-4314-4E97-B086-FE9CFDB3C172}" destId="{851B072E-F8F5-4645-AAF9-5F94878B2158}" srcOrd="5" destOrd="0" parTransId="{681EED6D-38B5-7443-BB34-5D732E1BC712}" sibTransId="{012D3886-1A47-6B46-8067-440333179FC1}"/>
    <dgm:cxn modelId="{01A331A6-51B6-4214-BD08-F553DC98AA72}" srcId="{F4BB0750-4314-4E97-B086-FE9CFDB3C172}" destId="{43CD3706-4239-4622-9BAC-5EF781271E7C}" srcOrd="10" destOrd="0" parTransId="{69DF0FF0-76A2-4DF1-AA82-A2E9A7E3F1F0}" sibTransId="{6EEE1933-E195-4C4F-B0E5-CB267CFF6236}"/>
    <dgm:cxn modelId="{2F6C1F9A-43FD-EB4C-8814-4A602499EDCC}" type="presOf" srcId="{D4FF2CBE-D153-A644-B5B6-14C8999303D4}" destId="{D193D6BB-1AAB-3C4B-929F-536EA2B2E1FB}" srcOrd="0" destOrd="0" presId="urn:microsoft.com/office/officeart/2005/8/layout/default#4"/>
    <dgm:cxn modelId="{0DA98710-DEBD-AC4E-A922-3784A8899BED}" type="presOf" srcId="{7E80DC04-8D68-489F-9DF2-E16618A19DA4}" destId="{717471A5-B271-4BFE-85B0-81A27F82E563}" srcOrd="0" destOrd="0" presId="urn:microsoft.com/office/officeart/2005/8/layout/default#4"/>
    <dgm:cxn modelId="{0AF7D089-9273-4544-BB06-F9AEE9C18B76}" type="presOf" srcId="{2B54838F-F55E-6242-865F-121C4F00B46B}" destId="{06A3E1B1-5AFA-094F-B82E-29F79A19B330}" srcOrd="0" destOrd="0" presId="urn:microsoft.com/office/officeart/2005/8/layout/default#4"/>
    <dgm:cxn modelId="{AFEB789E-AECB-3E4D-AD54-325385D285CD}" type="presOf" srcId="{B15519B2-294C-8E41-B750-B0EDC190F99B}" destId="{4FFCC961-6B89-0843-B5CF-27C9AE3D22BF}" srcOrd="0" destOrd="0" presId="urn:microsoft.com/office/officeart/2005/8/layout/default#4"/>
    <dgm:cxn modelId="{9FEEFAAE-7661-FA45-90BD-39B65DC5119C}" type="presOf" srcId="{7FAF4A67-E655-1F4A-9C8F-7B4EF796070B}" destId="{70D5A848-1FAF-9E40-92E5-F43608F9ABAC}" srcOrd="0" destOrd="0" presId="urn:microsoft.com/office/officeart/2005/8/layout/default#4"/>
    <dgm:cxn modelId="{F2EBAAE5-B0C6-1E4F-9036-2E317D1348F2}" srcId="{F4BB0750-4314-4E97-B086-FE9CFDB3C172}" destId="{B15519B2-294C-8E41-B750-B0EDC190F99B}" srcOrd="7" destOrd="0" parTransId="{B5F54DE8-5CC8-9742-AD1E-C84DDB5AA05C}" sibTransId="{3F0961EF-9CAC-5D42-B812-FDF7CF189C30}"/>
    <dgm:cxn modelId="{2FFD8B2E-62B0-5F4F-B0D9-85A917AC2342}" srcId="{F4BB0750-4314-4E97-B086-FE9CFDB3C172}" destId="{E8FD4C4B-6EB5-9849-B7CF-76AEED532BD4}" srcOrd="13" destOrd="0" parTransId="{0FDEAD5A-CD9A-B142-A39D-7DA9F0052220}" sibTransId="{F3A5558A-2677-2045-80DC-EA6A2886E789}"/>
    <dgm:cxn modelId="{4872DDC4-DEB4-FB4C-BCC1-5D64D5D31DCB}" srcId="{F4BB0750-4314-4E97-B086-FE9CFDB3C172}" destId="{6432BC94-53DC-B64C-BF5F-D9F37AF35707}" srcOrd="8" destOrd="0" parTransId="{3972B1B0-2ED8-E84E-AFFE-8A6CCF6FF273}" sibTransId="{61FFC21E-842A-5745-B748-0434FB9BABAC}"/>
    <dgm:cxn modelId="{69E7BF48-84D0-834A-B0AB-27E95B98E8C7}" type="presOf" srcId="{6A711BFD-51C9-4846-9B9E-3C99966D276A}" destId="{3F46F858-B938-794C-89A4-8BB6B169462A}" srcOrd="0" destOrd="0" presId="urn:microsoft.com/office/officeart/2005/8/layout/default#4"/>
    <dgm:cxn modelId="{5C560371-6C77-254B-9917-9A7C20C15BD0}" srcId="{F4BB0750-4314-4E97-B086-FE9CFDB3C172}" destId="{EC91E48A-9757-0C46-BD3E-312B83B26343}" srcOrd="4" destOrd="0" parTransId="{7958E67C-BDC1-0D42-8103-5D3EE0A3F4AF}" sibTransId="{B27071B8-1EC4-8B41-A382-09834D9CF4F2}"/>
    <dgm:cxn modelId="{3BE13973-5C68-4820-8232-B1601233824E}" srcId="{F4BB0750-4314-4E97-B086-FE9CFDB3C172}" destId="{7E80DC04-8D68-489F-9DF2-E16618A19DA4}" srcOrd="9" destOrd="0" parTransId="{4043DB6C-741E-4C84-A404-FA556254ED53}" sibTransId="{E76157FB-7243-4CD7-A8B3-8E8D72E953F8}"/>
    <dgm:cxn modelId="{F50F9685-6CE9-404F-81C5-91FB99D1D860}" type="presOf" srcId="{E8FD4C4B-6EB5-9849-B7CF-76AEED532BD4}" destId="{4A4746DF-79E3-2C46-8E26-B80B319155C2}" srcOrd="0" destOrd="0" presId="urn:microsoft.com/office/officeart/2005/8/layout/default#4"/>
    <dgm:cxn modelId="{29568CCB-1115-B047-95D9-79E6A09E2301}" type="presOf" srcId="{F4BB0750-4314-4E97-B086-FE9CFDB3C172}" destId="{1E454DB5-4B0E-4632-AA8E-40D457B3F5CD}" srcOrd="0" destOrd="0" presId="urn:microsoft.com/office/officeart/2005/8/layout/default#4"/>
    <dgm:cxn modelId="{D7BB3991-A4A1-F64B-93B8-F4FD1011FFA2}" srcId="{F4BB0750-4314-4E97-B086-FE9CFDB3C172}" destId="{F765DE1F-6538-994C-8C60-3BDB895C5B07}" srcOrd="6" destOrd="0" parTransId="{3A5AABC9-252C-B74C-A663-E775BE25A1F1}" sibTransId="{4C7D0D21-0B3F-5D4F-930B-DE7E88596806}"/>
    <dgm:cxn modelId="{EB0386F9-EF7C-4D4A-86DA-49CDC845E0FC}" type="presParOf" srcId="{1E454DB5-4B0E-4632-AA8E-40D457B3F5CD}" destId="{D193D6BB-1AAB-3C4B-929F-536EA2B2E1FB}" srcOrd="0" destOrd="0" presId="urn:microsoft.com/office/officeart/2005/8/layout/default#4"/>
    <dgm:cxn modelId="{4BA62B80-BCF8-7748-B049-37552C07F91F}" type="presParOf" srcId="{1E454DB5-4B0E-4632-AA8E-40D457B3F5CD}" destId="{828BF533-4026-CF4E-A77B-FA24387ED421}" srcOrd="1" destOrd="0" presId="urn:microsoft.com/office/officeart/2005/8/layout/default#4"/>
    <dgm:cxn modelId="{16891DD8-0967-9248-9683-3FA39CB3E27B}" type="presParOf" srcId="{1E454DB5-4B0E-4632-AA8E-40D457B3F5CD}" destId="{2F4141FC-03D0-4FBF-8725-517357658BDB}" srcOrd="2" destOrd="0" presId="urn:microsoft.com/office/officeart/2005/8/layout/default#4"/>
    <dgm:cxn modelId="{49A6A4E8-517C-7348-93F1-5B71192B0FC8}" type="presParOf" srcId="{1E454DB5-4B0E-4632-AA8E-40D457B3F5CD}" destId="{6E03BE2F-FF13-4C89-A8C6-03B1FA125B36}" srcOrd="3" destOrd="0" presId="urn:microsoft.com/office/officeart/2005/8/layout/default#4"/>
    <dgm:cxn modelId="{CA2F6C44-AC5D-BF46-88A0-97AE72138D65}" type="presParOf" srcId="{1E454DB5-4B0E-4632-AA8E-40D457B3F5CD}" destId="{956BE2CD-438B-447B-928D-B8E2AEE44DC2}" srcOrd="4" destOrd="0" presId="urn:microsoft.com/office/officeart/2005/8/layout/default#4"/>
    <dgm:cxn modelId="{3E900218-4461-3C49-BAA7-486160CA48E2}" type="presParOf" srcId="{1E454DB5-4B0E-4632-AA8E-40D457B3F5CD}" destId="{0E1A81E8-38AB-4516-BD23-7BE1447152A3}" srcOrd="5" destOrd="0" presId="urn:microsoft.com/office/officeart/2005/8/layout/default#4"/>
    <dgm:cxn modelId="{CFDED270-5E2C-7849-A632-56209DE3B43D}" type="presParOf" srcId="{1E454DB5-4B0E-4632-AA8E-40D457B3F5CD}" destId="{06A3E1B1-5AFA-094F-B82E-29F79A19B330}" srcOrd="6" destOrd="0" presId="urn:microsoft.com/office/officeart/2005/8/layout/default#4"/>
    <dgm:cxn modelId="{D7BE7AAE-C1DE-A24C-9535-96879DDC0758}" type="presParOf" srcId="{1E454DB5-4B0E-4632-AA8E-40D457B3F5CD}" destId="{D4F4F573-D463-5145-9A53-B699CD4F96D0}" srcOrd="7" destOrd="0" presId="urn:microsoft.com/office/officeart/2005/8/layout/default#4"/>
    <dgm:cxn modelId="{E53A7292-EAEA-1948-AAC6-0A3D21A4336C}" type="presParOf" srcId="{1E454DB5-4B0E-4632-AA8E-40D457B3F5CD}" destId="{3201B06F-9FFB-9946-8400-5BD3859840A8}" srcOrd="8" destOrd="0" presId="urn:microsoft.com/office/officeart/2005/8/layout/default#4"/>
    <dgm:cxn modelId="{9522D16A-F6F4-8B4D-B159-B68CFE754708}" type="presParOf" srcId="{1E454DB5-4B0E-4632-AA8E-40D457B3F5CD}" destId="{C43A917E-E4D6-D745-8942-7683F6525B2F}" srcOrd="9" destOrd="0" presId="urn:microsoft.com/office/officeart/2005/8/layout/default#4"/>
    <dgm:cxn modelId="{89BD6312-2AB3-774B-9763-5813E6525459}" type="presParOf" srcId="{1E454DB5-4B0E-4632-AA8E-40D457B3F5CD}" destId="{B19E130D-247F-9C4D-944C-0C971F239BC5}" srcOrd="10" destOrd="0" presId="urn:microsoft.com/office/officeart/2005/8/layout/default#4"/>
    <dgm:cxn modelId="{64374032-72E8-9A49-99B1-D713FF381E29}" type="presParOf" srcId="{1E454DB5-4B0E-4632-AA8E-40D457B3F5CD}" destId="{F290888E-BF9E-DD49-8A63-93DF6C2F2A58}" srcOrd="11" destOrd="0" presId="urn:microsoft.com/office/officeart/2005/8/layout/default#4"/>
    <dgm:cxn modelId="{27F7E847-F82B-D94E-AC52-3B5DCCED4A04}" type="presParOf" srcId="{1E454DB5-4B0E-4632-AA8E-40D457B3F5CD}" destId="{581BBDA8-9A6B-1843-B913-AFCA2B0262FF}" srcOrd="12" destOrd="0" presId="urn:microsoft.com/office/officeart/2005/8/layout/default#4"/>
    <dgm:cxn modelId="{3DCE1443-61D6-FC40-824E-C8482490D10E}" type="presParOf" srcId="{1E454DB5-4B0E-4632-AA8E-40D457B3F5CD}" destId="{C0B4D2A4-028E-CB45-BA32-E948A87CA710}" srcOrd="13" destOrd="0" presId="urn:microsoft.com/office/officeart/2005/8/layout/default#4"/>
    <dgm:cxn modelId="{1689833C-A116-7444-8D47-08AEDCBC7048}" type="presParOf" srcId="{1E454DB5-4B0E-4632-AA8E-40D457B3F5CD}" destId="{4FFCC961-6B89-0843-B5CF-27C9AE3D22BF}" srcOrd="14" destOrd="0" presId="urn:microsoft.com/office/officeart/2005/8/layout/default#4"/>
    <dgm:cxn modelId="{237813B2-139D-EE42-905A-D99E3FB76370}" type="presParOf" srcId="{1E454DB5-4B0E-4632-AA8E-40D457B3F5CD}" destId="{E83B3E5F-DE7A-7444-8DB9-217562F9BB5C}" srcOrd="15" destOrd="0" presId="urn:microsoft.com/office/officeart/2005/8/layout/default#4"/>
    <dgm:cxn modelId="{B72A0C51-8C14-304E-9351-4A89E3DF0208}" type="presParOf" srcId="{1E454DB5-4B0E-4632-AA8E-40D457B3F5CD}" destId="{0FB4ADCC-C4AF-2641-8DFA-5A66CF5905E5}" srcOrd="16" destOrd="0" presId="urn:microsoft.com/office/officeart/2005/8/layout/default#4"/>
    <dgm:cxn modelId="{FCD084C6-CE86-3A4C-8F1D-112F2CAC0C23}" type="presParOf" srcId="{1E454DB5-4B0E-4632-AA8E-40D457B3F5CD}" destId="{A1CAE46F-6702-CB43-9118-2846F505CBB8}" srcOrd="17" destOrd="0" presId="urn:microsoft.com/office/officeart/2005/8/layout/default#4"/>
    <dgm:cxn modelId="{EE45FBBF-0784-0845-8864-9C31A807CA3F}" type="presParOf" srcId="{1E454DB5-4B0E-4632-AA8E-40D457B3F5CD}" destId="{717471A5-B271-4BFE-85B0-81A27F82E563}" srcOrd="18" destOrd="0" presId="urn:microsoft.com/office/officeart/2005/8/layout/default#4"/>
    <dgm:cxn modelId="{4F47C178-2524-6741-B053-F1E4699D3705}" type="presParOf" srcId="{1E454DB5-4B0E-4632-AA8E-40D457B3F5CD}" destId="{F22EA39B-5ED2-4CC3-92AD-71A7BE2661F8}" srcOrd="19" destOrd="0" presId="urn:microsoft.com/office/officeart/2005/8/layout/default#4"/>
    <dgm:cxn modelId="{46CF8D3C-8783-A845-89D2-1DC43F238718}" type="presParOf" srcId="{1E454DB5-4B0E-4632-AA8E-40D457B3F5CD}" destId="{05BD5DFA-1F4A-4CDA-8188-7F106E5ADA4C}" srcOrd="20" destOrd="0" presId="urn:microsoft.com/office/officeart/2005/8/layout/default#4"/>
    <dgm:cxn modelId="{E6202F80-B039-F74C-8622-A583983C6A62}" type="presParOf" srcId="{1E454DB5-4B0E-4632-AA8E-40D457B3F5CD}" destId="{79CFACB9-1CD0-44A0-AE6B-26F865C21B76}" srcOrd="21" destOrd="0" presId="urn:microsoft.com/office/officeart/2005/8/layout/default#4"/>
    <dgm:cxn modelId="{F4D94C0D-B94E-AE4F-9E0F-AF6CD0670435}" type="presParOf" srcId="{1E454DB5-4B0E-4632-AA8E-40D457B3F5CD}" destId="{2D0D53D5-974A-4384-A77D-C75B32F1B06F}" srcOrd="22" destOrd="0" presId="urn:microsoft.com/office/officeart/2005/8/layout/default#4"/>
    <dgm:cxn modelId="{2998BB84-D006-2E4C-84C7-8654CD662E1C}" type="presParOf" srcId="{1E454DB5-4B0E-4632-AA8E-40D457B3F5CD}" destId="{F2927AE0-A478-204C-8AEB-23578262042D}" srcOrd="23" destOrd="0" presId="urn:microsoft.com/office/officeart/2005/8/layout/default#4"/>
    <dgm:cxn modelId="{3B80CC49-FA42-524C-BC18-A2BA67791D13}" type="presParOf" srcId="{1E454DB5-4B0E-4632-AA8E-40D457B3F5CD}" destId="{3F46F858-B938-794C-89A4-8BB6B169462A}" srcOrd="24" destOrd="0" presId="urn:microsoft.com/office/officeart/2005/8/layout/default#4"/>
    <dgm:cxn modelId="{3394DA2C-7FFD-E648-9DD0-08B5DC91B49B}" type="presParOf" srcId="{1E454DB5-4B0E-4632-AA8E-40D457B3F5CD}" destId="{6AF34802-4C64-7842-955C-7DC50F7CDDBF}" srcOrd="25" destOrd="0" presId="urn:microsoft.com/office/officeart/2005/8/layout/default#4"/>
    <dgm:cxn modelId="{AA08B5B7-C330-8D41-9FE3-A043C5A24666}" type="presParOf" srcId="{1E454DB5-4B0E-4632-AA8E-40D457B3F5CD}" destId="{4A4746DF-79E3-2C46-8E26-B80B319155C2}" srcOrd="26" destOrd="0" presId="urn:microsoft.com/office/officeart/2005/8/layout/default#4"/>
    <dgm:cxn modelId="{8E9C33AF-F4D3-4D4A-894B-B945B88AE595}" type="presParOf" srcId="{1E454DB5-4B0E-4632-AA8E-40D457B3F5CD}" destId="{FC5C5C0F-365E-A84D-8499-59F603B9CF9A}" srcOrd="27" destOrd="0" presId="urn:microsoft.com/office/officeart/2005/8/layout/default#4"/>
    <dgm:cxn modelId="{91D6786D-A747-294D-B0AE-89EB87FC16DE}" type="presParOf" srcId="{1E454DB5-4B0E-4632-AA8E-40D457B3F5CD}" destId="{70D5A848-1FAF-9E40-92E5-F43608F9ABAC}" srcOrd="28" destOrd="0" presId="urn:microsoft.com/office/officeart/2005/8/layout/default#4"/>
    <dgm:cxn modelId="{C8F90D5C-B3D1-DC47-923A-68D61165086B}" type="presParOf" srcId="{1E454DB5-4B0E-4632-AA8E-40D457B3F5CD}" destId="{E574D6F1-9351-6B4E-BF84-A166A81C6226}" srcOrd="29" destOrd="0" presId="urn:microsoft.com/office/officeart/2005/8/layout/default#4"/>
    <dgm:cxn modelId="{20CA2136-F6EF-6047-A72D-A297F34F480E}" type="presParOf" srcId="{1E454DB5-4B0E-4632-AA8E-40D457B3F5CD}" destId="{749DB4DE-64E9-BA4E-96AD-ACE0ED07AF56}" srcOrd="3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CA6EB-BFD1-49A7-A8AE-88C8B4E8DB39}" type="datetimeFigureOut">
              <a:rPr lang="cs-CZ" smtClean="0"/>
              <a:pPr/>
              <a:t>9.10.2015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36DE3-E9A5-4117-834C-AABF6E2E1F1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180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9DBF7-6C9D-4AAE-88B2-BD2FBA7A141A}" type="datetimeFigureOut">
              <a:rPr lang="cs-CZ" smtClean="0"/>
              <a:pPr/>
              <a:t>9.10.2015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44EF-0C50-4EBD-88A9-CE5F2570297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00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12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HPI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9" name="TextovéPole 18"/>
          <p:cNvSpPr txBox="1"/>
          <p:nvPr userDrawn="1"/>
        </p:nvSpPr>
        <p:spPr>
          <a:xfrm>
            <a:off x="6588224" y="594928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www.lukaspitra.cz</a:t>
            </a:r>
            <a:endParaRPr lang="cs-CZ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Nadpis 19"/>
          <p:cNvSpPr>
            <a:spLocks noGrp="1"/>
          </p:cNvSpPr>
          <p:nvPr>
            <p:ph type="title" hasCustomPrompt="1"/>
          </p:nvPr>
        </p:nvSpPr>
        <p:spPr>
          <a:xfrm>
            <a:off x="3131840" y="476672"/>
            <a:ext cx="5544616" cy="1512168"/>
          </a:xfrm>
          <a:prstGeom prst="rect">
            <a:avLst/>
          </a:prstGeom>
        </p:spPr>
        <p:txBody>
          <a:bodyPr/>
          <a:lstStyle>
            <a:lvl1pPr algn="l">
              <a:defRPr sz="4400" b="0" baseline="0">
                <a:solidFill>
                  <a:srgbClr val="21272D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dirty="0" smtClean="0"/>
              <a:t>Název prezentace </a:t>
            </a:r>
            <a:br>
              <a:rPr lang="cs-CZ" dirty="0" smtClean="0"/>
            </a:br>
            <a:r>
              <a:rPr lang="cs-CZ" dirty="0" smtClean="0"/>
              <a:t>na více řádků</a:t>
            </a:r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1" y="1988840"/>
            <a:ext cx="5544616" cy="1223962"/>
          </a:xfrm>
          <a:prstGeom prst="rect">
            <a:avLst/>
          </a:prstGeom>
        </p:spPr>
        <p:txBody>
          <a:bodyPr/>
          <a:lstStyle>
            <a:lvl1pPr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cs-CZ" dirty="0" smtClean="0"/>
              <a:t>Podnadpis prezentace</a:t>
            </a:r>
            <a:endParaRPr lang="cs-CZ" dirty="0"/>
          </a:p>
        </p:txBody>
      </p:sp>
      <p:pic>
        <p:nvPicPr>
          <p:cNvPr id="25" name="Obrázek 24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371406" y="4653136"/>
            <a:ext cx="2305050" cy="447675"/>
          </a:xfrm>
          <a:prstGeom prst="rect">
            <a:avLst/>
          </a:prstGeom>
        </p:spPr>
      </p:pic>
      <p:sp>
        <p:nvSpPr>
          <p:cNvPr id="26" name="TextovéPole 25"/>
          <p:cNvSpPr txBox="1"/>
          <p:nvPr userDrawn="1"/>
        </p:nvSpPr>
        <p:spPr>
          <a:xfrm>
            <a:off x="6588224" y="5589240"/>
            <a:ext cx="1437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@Lukaspitra</a:t>
            </a:r>
            <a:endParaRPr lang="cs-CZ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6250522" y="5106670"/>
            <a:ext cx="156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SEO konzultant</a:t>
            </a:r>
          </a:p>
        </p:txBody>
      </p:sp>
      <p:pic>
        <p:nvPicPr>
          <p:cNvPr id="28" name="Obrázek 27" descr="twitte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327366" y="5661248"/>
            <a:ext cx="260858" cy="216023"/>
          </a:xfrm>
          <a:prstGeom prst="rect">
            <a:avLst/>
          </a:prstGeom>
        </p:spPr>
      </p:pic>
      <p:pic>
        <p:nvPicPr>
          <p:cNvPr id="29" name="Obrázek 28" descr="monitor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300192" y="6021288"/>
            <a:ext cx="296760" cy="288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ýrazný text tuč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adpis 24"/>
          <p:cNvSpPr>
            <a:spLocks noGrp="1"/>
          </p:cNvSpPr>
          <p:nvPr>
            <p:ph type="title" hasCustomPrompt="1"/>
          </p:nvPr>
        </p:nvSpPr>
        <p:spPr>
          <a:xfrm>
            <a:off x="457200" y="2502024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6600" b="1" baseline="0">
                <a:solidFill>
                  <a:srgbClr val="F45F0C"/>
                </a:solidFill>
                <a:latin typeface="+mj-lt"/>
              </a:defRPr>
            </a:lvl1pPr>
          </a:lstStyle>
          <a:p>
            <a:r>
              <a:rPr lang="cs-CZ" dirty="0" smtClean="0"/>
              <a:t>Výrazný text tučný</a:t>
            </a:r>
            <a:endParaRPr lang="cs-CZ" dirty="0"/>
          </a:p>
        </p:txBody>
      </p:sp>
      <p:grpSp>
        <p:nvGrpSpPr>
          <p:cNvPr id="27" name="Skupina 38"/>
          <p:cNvGrpSpPr/>
          <p:nvPr userDrawn="1"/>
        </p:nvGrpSpPr>
        <p:grpSpPr>
          <a:xfrm>
            <a:off x="0" y="0"/>
            <a:ext cx="9144000" cy="741405"/>
            <a:chOff x="0" y="0"/>
            <a:chExt cx="9144000" cy="741405"/>
          </a:xfrm>
        </p:grpSpPr>
        <p:pic>
          <p:nvPicPr>
            <p:cNvPr id="35" name="Obrázek 34" descr="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741405"/>
            </a:xfrm>
            <a:prstGeom prst="rect">
              <a:avLst/>
            </a:prstGeom>
          </p:spPr>
        </p:pic>
        <p:pic>
          <p:nvPicPr>
            <p:cNvPr id="36" name="Obrázek 35" descr="logo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516216" y="116632"/>
              <a:ext cx="2305050" cy="447675"/>
            </a:xfrm>
            <a:prstGeom prst="rect">
              <a:avLst/>
            </a:prstGeom>
          </p:spPr>
        </p:pic>
      </p:grpSp>
      <p:grpSp>
        <p:nvGrpSpPr>
          <p:cNvPr id="20" name="Skupina 19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21" name="Obrázek 20" descr="patička-III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22" name="Obrázek 21" descr="logo-bílé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23" name="TextovéPole 22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24" name="Obrázek 23" descr="iphone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26" name="Obrázek 25" descr="mail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28" name="Obrázek 27" descr="monitor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Obrázek 39" descr="kone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6" name="Nadpis 35"/>
          <p:cNvSpPr>
            <a:spLocks noGrp="1"/>
          </p:cNvSpPr>
          <p:nvPr>
            <p:ph type="title" hasCustomPrompt="1"/>
          </p:nvPr>
        </p:nvSpPr>
        <p:spPr>
          <a:xfrm>
            <a:off x="467544" y="274638"/>
            <a:ext cx="8219256" cy="9221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37" name="Obrázek 36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59832" y="1340769"/>
            <a:ext cx="2808312" cy="545416"/>
          </a:xfrm>
          <a:prstGeom prst="rect">
            <a:avLst/>
          </a:prstGeom>
        </p:spPr>
      </p:pic>
      <p:grpSp>
        <p:nvGrpSpPr>
          <p:cNvPr id="62" name="Skupina 61"/>
          <p:cNvGrpSpPr/>
          <p:nvPr userDrawn="1"/>
        </p:nvGrpSpPr>
        <p:grpSpPr>
          <a:xfrm>
            <a:off x="873453" y="4725144"/>
            <a:ext cx="7298947" cy="1336794"/>
            <a:chOff x="755576" y="4797152"/>
            <a:chExt cx="7298947" cy="1336794"/>
          </a:xfrm>
        </p:grpSpPr>
        <p:pic>
          <p:nvPicPr>
            <p:cNvPr id="42" name="Obrázek 41" descr="linkedin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257389" y="5346520"/>
              <a:ext cx="301046" cy="288000"/>
            </a:xfrm>
            <a:prstGeom prst="rect">
              <a:avLst/>
            </a:prstGeom>
          </p:spPr>
        </p:pic>
        <p:pic>
          <p:nvPicPr>
            <p:cNvPr id="43" name="Obrázek 42" descr="twitterblack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228184" y="4863804"/>
              <a:ext cx="347774" cy="288000"/>
            </a:xfrm>
            <a:prstGeom prst="rect">
              <a:avLst/>
            </a:prstGeom>
          </p:spPr>
        </p:pic>
        <p:pic>
          <p:nvPicPr>
            <p:cNvPr id="44" name="Obrázek 43" descr="google+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6239828" y="5805280"/>
              <a:ext cx="329143" cy="288000"/>
            </a:xfrm>
            <a:prstGeom prst="rect">
              <a:avLst/>
            </a:prstGeom>
          </p:spPr>
        </p:pic>
        <p:sp>
          <p:nvSpPr>
            <p:cNvPr id="45" name="TextovéPole 44"/>
            <p:cNvSpPr txBox="1"/>
            <p:nvPr userDrawn="1"/>
          </p:nvSpPr>
          <p:spPr>
            <a:xfrm>
              <a:off x="1144573" y="4823138"/>
              <a:ext cx="2491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21272D"/>
                  </a:solidFill>
                </a:rPr>
                <a:t>lukas.pitra@gmail.com</a:t>
              </a:r>
              <a:endParaRPr lang="cs-CZ" dirty="0">
                <a:solidFill>
                  <a:srgbClr val="21272D"/>
                </a:solidFill>
              </a:endParaRPr>
            </a:p>
          </p:txBody>
        </p:sp>
        <p:sp>
          <p:nvSpPr>
            <p:cNvPr id="46" name="TextovéPole 45"/>
            <p:cNvSpPr txBox="1"/>
            <p:nvPr userDrawn="1"/>
          </p:nvSpPr>
          <p:spPr>
            <a:xfrm>
              <a:off x="1144573" y="5764614"/>
              <a:ext cx="20217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21272D"/>
                  </a:solidFill>
                </a:rPr>
                <a:t>www.lukaspitra.cz</a:t>
              </a:r>
              <a:endParaRPr lang="cs-CZ" dirty="0">
                <a:solidFill>
                  <a:srgbClr val="21272D"/>
                </a:solidFill>
              </a:endParaRPr>
            </a:p>
          </p:txBody>
        </p:sp>
        <p:sp>
          <p:nvSpPr>
            <p:cNvPr id="47" name="TextovéPole 46"/>
            <p:cNvSpPr txBox="1"/>
            <p:nvPr userDrawn="1"/>
          </p:nvSpPr>
          <p:spPr>
            <a:xfrm>
              <a:off x="1144573" y="5305854"/>
              <a:ext cx="1468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21272D"/>
                  </a:solidFill>
                </a:rPr>
                <a:t>773 972 292</a:t>
              </a:r>
              <a:endParaRPr lang="cs-CZ" dirty="0">
                <a:solidFill>
                  <a:srgbClr val="21272D"/>
                </a:solidFill>
              </a:endParaRPr>
            </a:p>
          </p:txBody>
        </p:sp>
        <p:sp>
          <p:nvSpPr>
            <p:cNvPr id="48" name="TextovéPole 47"/>
            <p:cNvSpPr txBox="1"/>
            <p:nvPr userDrawn="1"/>
          </p:nvSpPr>
          <p:spPr>
            <a:xfrm>
              <a:off x="6588224" y="4797152"/>
              <a:ext cx="14378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800" dirty="0" smtClean="0">
                  <a:solidFill>
                    <a:srgbClr val="21272D"/>
                  </a:solidFill>
                </a:rPr>
                <a:t>@Lukaspitra</a:t>
              </a:r>
            </a:p>
          </p:txBody>
        </p:sp>
        <p:sp>
          <p:nvSpPr>
            <p:cNvPr id="49" name="TextovéPole 48"/>
            <p:cNvSpPr txBox="1"/>
            <p:nvPr userDrawn="1"/>
          </p:nvSpPr>
          <p:spPr>
            <a:xfrm>
              <a:off x="6588224" y="5305854"/>
              <a:ext cx="1226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21272D"/>
                  </a:solidFill>
                </a:rPr>
                <a:t>LukasPitra</a:t>
              </a:r>
            </a:p>
          </p:txBody>
        </p:sp>
        <p:sp>
          <p:nvSpPr>
            <p:cNvPr id="50" name="TextovéPole 49"/>
            <p:cNvSpPr txBox="1"/>
            <p:nvPr userDrawn="1"/>
          </p:nvSpPr>
          <p:spPr>
            <a:xfrm>
              <a:off x="6588224" y="5764614"/>
              <a:ext cx="14662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21272D"/>
                  </a:solidFill>
                </a:rPr>
                <a:t>+Lukáš Pítra</a:t>
              </a:r>
              <a:endParaRPr lang="cs-CZ" dirty="0">
                <a:solidFill>
                  <a:srgbClr val="21272D"/>
                </a:solidFill>
              </a:endParaRPr>
            </a:p>
          </p:txBody>
        </p:sp>
        <p:pic>
          <p:nvPicPr>
            <p:cNvPr id="52" name="Obrázek 51" descr="monitor_black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755651" y="5792118"/>
              <a:ext cx="323850" cy="314325"/>
            </a:xfrm>
            <a:prstGeom prst="rect">
              <a:avLst/>
            </a:prstGeom>
          </p:spPr>
        </p:pic>
        <p:pic>
          <p:nvPicPr>
            <p:cNvPr id="53" name="Obrázek 52" descr="iphone_black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841376" y="5346520"/>
              <a:ext cx="164571" cy="288000"/>
            </a:xfrm>
            <a:prstGeom prst="rect">
              <a:avLst/>
            </a:prstGeom>
          </p:spPr>
        </p:pic>
        <p:pic>
          <p:nvPicPr>
            <p:cNvPr id="54" name="Obrázek 53" descr="mail_black.png"/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755576" y="4881804"/>
              <a:ext cx="378000" cy="252000"/>
            </a:xfrm>
            <a:prstGeom prst="rect">
              <a:avLst/>
            </a:prstGeom>
          </p:spPr>
        </p:pic>
      </p:grpSp>
      <p:grpSp>
        <p:nvGrpSpPr>
          <p:cNvPr id="20" name="Skupina 19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22" name="Obrázek 21" descr="patička-III.png"/>
            <p:cNvPicPr>
              <a:picLocks noChangeAspect="1"/>
            </p:cNvPicPr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23" name="Obrázek 22" descr="logo-bílé.png"/>
            <p:cNvPicPr>
              <a:picLocks noChangeAspect="1"/>
            </p:cNvPicPr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24" name="TextovéPole 23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25" name="Obrázek 24" descr="iphone.png"/>
            <p:cNvPicPr>
              <a:picLocks noChangeAspect="1"/>
            </p:cNvPicPr>
            <p:nvPr userDrawn="1"/>
          </p:nvPicPr>
          <p:blipFill>
            <a:blip r:embed="rId12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26" name="Obrázek 25" descr="mail.png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27" name="Obrázek 26" descr="monitor.pn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Obrázek 40" descr="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41405"/>
          </a:xfrm>
          <a:prstGeom prst="rect">
            <a:avLst/>
          </a:prstGeom>
        </p:spPr>
      </p:pic>
      <p:sp>
        <p:nvSpPr>
          <p:cNvPr id="26" name="Zástupný symbol pro text 25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2060848"/>
            <a:ext cx="8208963" cy="3960490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3"/>
              </a:buBlip>
              <a:defRPr b="0">
                <a:solidFill>
                  <a:srgbClr val="21272D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Sem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napiaště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text</a:t>
            </a:r>
            <a:endParaRPr lang="cs-CZ" dirty="0"/>
          </a:p>
        </p:txBody>
      </p:sp>
      <p:pic>
        <p:nvPicPr>
          <p:cNvPr id="37" name="Obrázek 36" descr="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516216" y="116632"/>
            <a:ext cx="2305050" cy="447675"/>
          </a:xfrm>
          <a:prstGeom prst="rect">
            <a:avLst/>
          </a:prstGeom>
        </p:spPr>
      </p:pic>
      <p:sp>
        <p:nvSpPr>
          <p:cNvPr id="53" name="Nadpis 52"/>
          <p:cNvSpPr>
            <a:spLocks noGrp="1"/>
          </p:cNvSpPr>
          <p:nvPr userDrawn="1">
            <p:ph type="title" hasCustomPrompt="1"/>
          </p:nvPr>
        </p:nvSpPr>
        <p:spPr>
          <a:xfrm>
            <a:off x="395536" y="188640"/>
            <a:ext cx="8352928" cy="1656184"/>
          </a:xfrm>
          <a:prstGeom prst="rect">
            <a:avLst/>
          </a:prstGeom>
        </p:spPr>
        <p:txBody>
          <a:bodyPr/>
          <a:lstStyle>
            <a:lvl1pPr algn="l">
              <a:defRPr sz="4000" baseline="0">
                <a:solidFill>
                  <a:srgbClr val="21272D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dirty="0" smtClean="0"/>
              <a:t>Nadpis </a:t>
            </a:r>
            <a:r>
              <a:rPr lang="cs-CZ" dirty="0" err="1" smtClean="0"/>
              <a:t>slidu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více řádků pro ilustraci</a:t>
            </a:r>
            <a:endParaRPr lang="cs-CZ" dirty="0"/>
          </a:p>
        </p:txBody>
      </p:sp>
      <p:grpSp>
        <p:nvGrpSpPr>
          <p:cNvPr id="27" name="Skupina 26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13" name="Obrázek 12" descr="patička-III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14" name="Obrázek 13" descr="logo-bílé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15" name="TextovéPole 14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6" name="Obrázek 15" descr="iphone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17" name="Obrázek 16" descr="mail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18" name="Obrázek 17" descr="monitor.png"/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ástupný symbol pro graf 25"/>
          <p:cNvSpPr>
            <a:spLocks noGrp="1"/>
          </p:cNvSpPr>
          <p:nvPr>
            <p:ph type="chart" sz="quarter" idx="10"/>
          </p:nvPr>
        </p:nvSpPr>
        <p:spPr>
          <a:xfrm>
            <a:off x="1187450" y="1773238"/>
            <a:ext cx="7200900" cy="381635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cs-CZ" dirty="0"/>
          </a:p>
        </p:txBody>
      </p:sp>
      <p:grpSp>
        <p:nvGrpSpPr>
          <p:cNvPr id="39" name="Skupina 38"/>
          <p:cNvGrpSpPr/>
          <p:nvPr userDrawn="1"/>
        </p:nvGrpSpPr>
        <p:grpSpPr>
          <a:xfrm>
            <a:off x="0" y="0"/>
            <a:ext cx="9144000" cy="741405"/>
            <a:chOff x="0" y="0"/>
            <a:chExt cx="9144000" cy="741405"/>
          </a:xfrm>
        </p:grpSpPr>
        <p:pic>
          <p:nvPicPr>
            <p:cNvPr id="30" name="Obrázek 29" descr="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741405"/>
            </a:xfrm>
            <a:prstGeom prst="rect">
              <a:avLst/>
            </a:prstGeom>
          </p:spPr>
        </p:pic>
        <p:pic>
          <p:nvPicPr>
            <p:cNvPr id="31" name="Obrázek 30" descr="logo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516216" y="116632"/>
              <a:ext cx="2305050" cy="447675"/>
            </a:xfrm>
            <a:prstGeom prst="rect">
              <a:avLst/>
            </a:prstGeom>
          </p:spPr>
        </p:pic>
      </p:grpSp>
      <p:sp>
        <p:nvSpPr>
          <p:cNvPr id="41" name="Nadpis 22"/>
          <p:cNvSpPr>
            <a:spLocks noGrp="1"/>
          </p:cNvSpPr>
          <p:nvPr userDrawn="1">
            <p:ph type="title" hasCustomPrompt="1"/>
          </p:nvPr>
        </p:nvSpPr>
        <p:spPr>
          <a:xfrm>
            <a:off x="395536" y="188640"/>
            <a:ext cx="4968552" cy="792088"/>
          </a:xfrm>
          <a:prstGeom prst="rect">
            <a:avLst/>
          </a:prstGeom>
        </p:spPr>
        <p:txBody>
          <a:bodyPr/>
          <a:lstStyle>
            <a:lvl1pPr algn="l">
              <a:defRPr sz="4000" b="0">
                <a:solidFill>
                  <a:srgbClr val="21272D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 smtClean="0"/>
              <a:t>Název grafu</a:t>
            </a:r>
            <a:endParaRPr lang="cs-CZ" dirty="0"/>
          </a:p>
        </p:txBody>
      </p:sp>
      <p:grpSp>
        <p:nvGrpSpPr>
          <p:cNvPr id="15" name="Skupina 14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16" name="Obrázek 15" descr="patička-III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17" name="Obrázek 16" descr="logo-bílé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18" name="TextovéPole 17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9" name="Obrázek 18" descr="iphone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20" name="Obrázek 19" descr="mail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21" name="Obrázek 20" descr="monitor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ástupný symbol pro tabulku 67"/>
          <p:cNvSpPr>
            <a:spLocks noGrp="1"/>
          </p:cNvSpPr>
          <p:nvPr>
            <p:ph type="tbl" sz="quarter" idx="10"/>
          </p:nvPr>
        </p:nvSpPr>
        <p:spPr>
          <a:xfrm>
            <a:off x="827584" y="2204864"/>
            <a:ext cx="7416800" cy="273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1272D"/>
                </a:solidFill>
              </a:defRPr>
            </a:lvl1pPr>
          </a:lstStyle>
          <a:p>
            <a:endParaRPr lang="cs-CZ" dirty="0"/>
          </a:p>
        </p:txBody>
      </p:sp>
      <p:grpSp>
        <p:nvGrpSpPr>
          <p:cNvPr id="21" name="Skupina 38"/>
          <p:cNvGrpSpPr/>
          <p:nvPr userDrawn="1"/>
        </p:nvGrpSpPr>
        <p:grpSpPr>
          <a:xfrm>
            <a:off x="0" y="0"/>
            <a:ext cx="9144000" cy="741405"/>
            <a:chOff x="0" y="0"/>
            <a:chExt cx="9144000" cy="741405"/>
          </a:xfrm>
        </p:grpSpPr>
        <p:pic>
          <p:nvPicPr>
            <p:cNvPr id="29" name="Obrázek 28" descr="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741405"/>
            </a:xfrm>
            <a:prstGeom prst="rect">
              <a:avLst/>
            </a:prstGeom>
          </p:spPr>
        </p:pic>
        <p:pic>
          <p:nvPicPr>
            <p:cNvPr id="30" name="Obrázek 29" descr="logo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516216" y="116632"/>
              <a:ext cx="2305050" cy="447675"/>
            </a:xfrm>
            <a:prstGeom prst="rect">
              <a:avLst/>
            </a:prstGeom>
          </p:spPr>
        </p:pic>
      </p:grpSp>
      <p:sp>
        <p:nvSpPr>
          <p:cNvPr id="31" name="Nadpis 22"/>
          <p:cNvSpPr>
            <a:spLocks noGrp="1"/>
          </p:cNvSpPr>
          <p:nvPr userDrawn="1">
            <p:ph type="title" hasCustomPrompt="1"/>
          </p:nvPr>
        </p:nvSpPr>
        <p:spPr>
          <a:xfrm>
            <a:off x="395536" y="188640"/>
            <a:ext cx="4968552" cy="792088"/>
          </a:xfrm>
          <a:prstGeom prst="rect">
            <a:avLst/>
          </a:prstGeom>
        </p:spPr>
        <p:txBody>
          <a:bodyPr/>
          <a:lstStyle>
            <a:lvl1pPr algn="l">
              <a:defRPr sz="4000" b="0" baseline="0">
                <a:solidFill>
                  <a:srgbClr val="21272D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 smtClean="0"/>
              <a:t>Název tabulky</a:t>
            </a:r>
            <a:endParaRPr lang="cs-CZ" dirty="0"/>
          </a:p>
        </p:txBody>
      </p:sp>
      <p:grpSp>
        <p:nvGrpSpPr>
          <p:cNvPr id="15" name="Skupina 14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16" name="Obrázek 15" descr="patička-III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17" name="Obrázek 16" descr="logo-bílé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18" name="TextovéPole 17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9" name="Obrázek 18" descr="iphone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27" name="Obrázek 26" descr="mail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28" name="Obrázek 27" descr="monitor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ádkový hor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kupina 38"/>
          <p:cNvGrpSpPr/>
          <p:nvPr userDrawn="1"/>
        </p:nvGrpSpPr>
        <p:grpSpPr>
          <a:xfrm>
            <a:off x="0" y="0"/>
            <a:ext cx="9144000" cy="741405"/>
            <a:chOff x="0" y="0"/>
            <a:chExt cx="9144000" cy="741405"/>
          </a:xfrm>
        </p:grpSpPr>
        <p:pic>
          <p:nvPicPr>
            <p:cNvPr id="36" name="Obrázek 35" descr="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741405"/>
            </a:xfrm>
            <a:prstGeom prst="rect">
              <a:avLst/>
            </a:prstGeom>
          </p:spPr>
        </p:pic>
        <p:pic>
          <p:nvPicPr>
            <p:cNvPr id="37" name="Obrázek 36" descr="logo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516216" y="116632"/>
              <a:ext cx="2305050" cy="447675"/>
            </a:xfrm>
            <a:prstGeom prst="rect">
              <a:avLst/>
            </a:prstGeom>
          </p:spPr>
        </p:pic>
      </p:grpSp>
      <p:sp>
        <p:nvSpPr>
          <p:cNvPr id="38" name="Nadpis 22"/>
          <p:cNvSpPr>
            <a:spLocks noGrp="1"/>
          </p:cNvSpPr>
          <p:nvPr userDrawn="1">
            <p:ph type="title" hasCustomPrompt="1"/>
          </p:nvPr>
        </p:nvSpPr>
        <p:spPr>
          <a:xfrm>
            <a:off x="395536" y="188640"/>
            <a:ext cx="5112568" cy="792088"/>
          </a:xfrm>
          <a:prstGeom prst="rect">
            <a:avLst/>
          </a:prstGeom>
        </p:spPr>
        <p:txBody>
          <a:bodyPr/>
          <a:lstStyle>
            <a:lvl1pPr algn="l">
              <a:defRPr sz="3600" b="0">
                <a:solidFill>
                  <a:srgbClr val="21272D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 smtClean="0"/>
              <a:t>Nadpis jednořádkový</a:t>
            </a:r>
            <a:endParaRPr lang="cs-CZ" dirty="0"/>
          </a:p>
        </p:txBody>
      </p:sp>
      <p:grpSp>
        <p:nvGrpSpPr>
          <p:cNvPr id="14" name="Skupina 13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15" name="Obrázek 14" descr="patička-III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16" name="Obrázek 15" descr="logo-bílé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17" name="TextovéPole 16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8" name="Obrázek 17" descr="iphone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19" name="Obrázek 18" descr="mail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20" name="Obrázek 19" descr="monitor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větl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ástupný symbol pro obrázek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81328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31" name="Nadpis 30"/>
          <p:cNvSpPr>
            <a:spLocks noGrp="1"/>
          </p:cNvSpPr>
          <p:nvPr>
            <p:ph type="title" hasCustomPrompt="1"/>
          </p:nvPr>
        </p:nvSpPr>
        <p:spPr>
          <a:xfrm>
            <a:off x="251520" y="188640"/>
            <a:ext cx="4896544" cy="1152128"/>
          </a:xfrm>
          <a:prstGeom prst="rect">
            <a:avLst/>
          </a:prstGeom>
          <a:solidFill>
            <a:srgbClr val="0070C0">
              <a:alpha val="75000"/>
            </a:srgbClr>
          </a:solidFill>
        </p:spPr>
        <p:txBody>
          <a:bodyPr/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 smtClean="0"/>
              <a:t>TEXT</a:t>
            </a:r>
            <a:endParaRPr lang="cs-CZ" dirty="0"/>
          </a:p>
        </p:txBody>
      </p:sp>
      <p:sp>
        <p:nvSpPr>
          <p:cNvPr id="20" name="Zástupný symbol pro text 33"/>
          <p:cNvSpPr>
            <a:spLocks noGrp="1"/>
          </p:cNvSpPr>
          <p:nvPr>
            <p:ph type="body" sz="quarter" idx="12" hasCustomPrompt="1"/>
          </p:nvPr>
        </p:nvSpPr>
        <p:spPr>
          <a:xfrm>
            <a:off x="4716463" y="6093296"/>
            <a:ext cx="4427537" cy="288354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pPr lvl="0"/>
            <a:r>
              <a:rPr lang="cs-CZ" dirty="0" smtClean="0"/>
              <a:t>ODKAZ</a:t>
            </a:r>
            <a:endParaRPr lang="cs-CZ" dirty="0"/>
          </a:p>
        </p:txBody>
      </p:sp>
      <p:grpSp>
        <p:nvGrpSpPr>
          <p:cNvPr id="15" name="Skupina 14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16" name="Obrázek 15" descr="patička-III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17" name="Obrázek 16" descr="logo-bílé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18" name="TextovéPole 17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9" name="Obrázek 18" descr="iphone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21" name="Obrázek 20" descr="mail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22" name="Obrázek 21" descr="monitor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barev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ástupný symbol pro obrázek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81328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6" name="Nadpis 34"/>
          <p:cNvSpPr>
            <a:spLocks noGrp="1"/>
          </p:cNvSpPr>
          <p:nvPr>
            <p:ph type="title" hasCustomPrompt="1"/>
          </p:nvPr>
        </p:nvSpPr>
        <p:spPr>
          <a:xfrm>
            <a:off x="251520" y="188640"/>
            <a:ext cx="3888432" cy="2160240"/>
          </a:xfrm>
          <a:prstGeom prst="rect">
            <a:avLst/>
          </a:prstGeom>
          <a:solidFill>
            <a:schemeClr val="tx1">
              <a:alpha val="85000"/>
            </a:schemeClr>
          </a:solidFill>
        </p:spPr>
        <p:txBody>
          <a:bodyPr anchor="ctr"/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 smtClean="0"/>
              <a:t>VLOŽIT TEXT</a:t>
            </a:r>
            <a:endParaRPr lang="cs-CZ" dirty="0"/>
          </a:p>
        </p:txBody>
      </p:sp>
      <p:sp>
        <p:nvSpPr>
          <p:cNvPr id="31" name="Zástupný symbol pro text 33"/>
          <p:cNvSpPr>
            <a:spLocks noGrp="1"/>
          </p:cNvSpPr>
          <p:nvPr>
            <p:ph type="body" sz="quarter" idx="12" hasCustomPrompt="1"/>
          </p:nvPr>
        </p:nvSpPr>
        <p:spPr>
          <a:xfrm>
            <a:off x="4716463" y="6093296"/>
            <a:ext cx="4427537" cy="288354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pPr lvl="0"/>
            <a:r>
              <a:rPr lang="cs-CZ" dirty="0" smtClean="0"/>
              <a:t>ODKAZ</a:t>
            </a:r>
            <a:endParaRPr lang="cs-CZ" dirty="0"/>
          </a:p>
        </p:txBody>
      </p:sp>
      <p:grpSp>
        <p:nvGrpSpPr>
          <p:cNvPr id="38" name="Skupina 37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39" name="Obrázek 38" descr="patička-III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40" name="Obrázek 39" descr="logo-bílé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41" name="TextovéPole 40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42" name="Obrázek 41" descr="iphone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43" name="Obrázek 42" descr="mail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44" name="Obrázek 43" descr="monitor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 tma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rázek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81328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Nadpis 30"/>
          <p:cNvSpPr>
            <a:spLocks noGrp="1"/>
          </p:cNvSpPr>
          <p:nvPr>
            <p:ph type="title" hasCustomPrompt="1"/>
          </p:nvPr>
        </p:nvSpPr>
        <p:spPr>
          <a:xfrm>
            <a:off x="251520" y="188640"/>
            <a:ext cx="3888432" cy="1152128"/>
          </a:xfrm>
          <a:prstGeom prst="rect">
            <a:avLst/>
          </a:prstGeom>
          <a:solidFill>
            <a:srgbClr val="F45F0C">
              <a:alpha val="65000"/>
            </a:srgbClr>
          </a:solidFill>
        </p:spPr>
        <p:txBody>
          <a:bodyPr/>
          <a:lstStyle>
            <a:lvl1pPr algn="ctr"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 smtClean="0"/>
              <a:t>TEXT</a:t>
            </a:r>
            <a:endParaRPr lang="cs-CZ" dirty="0"/>
          </a:p>
        </p:txBody>
      </p:sp>
      <p:sp>
        <p:nvSpPr>
          <p:cNvPr id="9" name="Zástupný symbol pro text 33"/>
          <p:cNvSpPr>
            <a:spLocks noGrp="1"/>
          </p:cNvSpPr>
          <p:nvPr>
            <p:ph type="body" sz="quarter" idx="12" hasCustomPrompt="1"/>
          </p:nvPr>
        </p:nvSpPr>
        <p:spPr>
          <a:xfrm>
            <a:off x="4716463" y="6093296"/>
            <a:ext cx="4427537" cy="288354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pPr lvl="0"/>
            <a:r>
              <a:rPr lang="cs-CZ" dirty="0" smtClean="0"/>
              <a:t>ODKAZ</a:t>
            </a:r>
            <a:endParaRPr lang="cs-CZ" dirty="0"/>
          </a:p>
        </p:txBody>
      </p:sp>
      <p:grpSp>
        <p:nvGrpSpPr>
          <p:cNvPr id="18" name="Skupina 17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19" name="Obrázek 18" descr="patička-III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20" name="Obrázek 19" descr="logo-bílé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21" name="TextovéPole 20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22" name="Obrázek 21" descr="iphone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23" name="Obrázek 22" descr="mail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24" name="Obrázek 23" descr="monitor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ýrazný text více 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adpis 24"/>
          <p:cNvSpPr>
            <a:spLocks noGrp="1"/>
          </p:cNvSpPr>
          <p:nvPr>
            <p:ph type="title" hasCustomPrompt="1"/>
          </p:nvPr>
        </p:nvSpPr>
        <p:spPr>
          <a:xfrm>
            <a:off x="457200" y="2213992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7200" b="0" baseline="0">
                <a:solidFill>
                  <a:srgbClr val="F45F0C"/>
                </a:solidFill>
                <a:latin typeface="+mj-lt"/>
              </a:defRPr>
            </a:lvl1pPr>
          </a:lstStyle>
          <a:p>
            <a:r>
              <a:rPr lang="cs-CZ" dirty="0" smtClean="0"/>
              <a:t>Výrazný text více</a:t>
            </a:r>
            <a:br>
              <a:rPr lang="cs-CZ" dirty="0" smtClean="0"/>
            </a:br>
            <a:r>
              <a:rPr lang="cs-CZ" dirty="0" smtClean="0"/>
              <a:t>řádkový</a:t>
            </a:r>
            <a:endParaRPr lang="cs-CZ" dirty="0"/>
          </a:p>
        </p:txBody>
      </p:sp>
      <p:grpSp>
        <p:nvGrpSpPr>
          <p:cNvPr id="27" name="Skupina 38"/>
          <p:cNvGrpSpPr/>
          <p:nvPr userDrawn="1"/>
        </p:nvGrpSpPr>
        <p:grpSpPr>
          <a:xfrm>
            <a:off x="0" y="0"/>
            <a:ext cx="9144000" cy="741405"/>
            <a:chOff x="0" y="0"/>
            <a:chExt cx="9144000" cy="741405"/>
          </a:xfrm>
        </p:grpSpPr>
        <p:pic>
          <p:nvPicPr>
            <p:cNvPr id="35" name="Obrázek 34" descr="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741405"/>
            </a:xfrm>
            <a:prstGeom prst="rect">
              <a:avLst/>
            </a:prstGeom>
          </p:spPr>
        </p:pic>
        <p:pic>
          <p:nvPicPr>
            <p:cNvPr id="36" name="Obrázek 35" descr="logo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516216" y="116632"/>
              <a:ext cx="2305050" cy="447675"/>
            </a:xfrm>
            <a:prstGeom prst="rect">
              <a:avLst/>
            </a:prstGeom>
          </p:spPr>
        </p:pic>
      </p:grpSp>
      <p:grpSp>
        <p:nvGrpSpPr>
          <p:cNvPr id="14" name="Skupina 13"/>
          <p:cNvGrpSpPr/>
          <p:nvPr userDrawn="1"/>
        </p:nvGrpSpPr>
        <p:grpSpPr>
          <a:xfrm>
            <a:off x="0" y="6392245"/>
            <a:ext cx="9144000" cy="465755"/>
            <a:chOff x="0" y="6392245"/>
            <a:chExt cx="9144000" cy="465755"/>
          </a:xfrm>
        </p:grpSpPr>
        <p:pic>
          <p:nvPicPr>
            <p:cNvPr id="15" name="Obrázek 14" descr="patička-III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0" y="6392245"/>
              <a:ext cx="9144000" cy="465755"/>
            </a:xfrm>
            <a:prstGeom prst="rect">
              <a:avLst/>
            </a:prstGeom>
          </p:spPr>
        </p:pic>
        <p:pic>
          <p:nvPicPr>
            <p:cNvPr id="16" name="Obrázek 15" descr="logo-bílé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12309" y="6525344"/>
              <a:ext cx="1223387" cy="237600"/>
            </a:xfrm>
            <a:prstGeom prst="rect">
              <a:avLst/>
            </a:prstGeom>
          </p:spPr>
        </p:pic>
        <p:sp>
          <p:nvSpPr>
            <p:cNvPr id="17" name="TextovéPole 16"/>
            <p:cNvSpPr txBox="1"/>
            <p:nvPr userDrawn="1"/>
          </p:nvSpPr>
          <p:spPr>
            <a:xfrm>
              <a:off x="2051720" y="6480627"/>
              <a:ext cx="64087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|      www.lukaspitra.cz  |        lukas.pitra@gmail.com   |     </a:t>
              </a:r>
              <a:r>
                <a:rPr lang="cs-CZ" sz="1200" b="0" i="0" kern="1200" dirty="0" smtClean="0">
                  <a:solidFill>
                    <a:schemeClr val="bg1"/>
                  </a:solidFill>
                  <a:latin typeface="+mj-lt"/>
                  <a:ea typeface="Tahoma" pitchFamily="34" charset="0"/>
                  <a:cs typeface="Tahoma" pitchFamily="34" charset="0"/>
                </a:rPr>
                <a:t>773 927 292</a:t>
              </a:r>
              <a:endParaRPr lang="cs-CZ" sz="1050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8" name="Obrázek 17" descr="iphone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6588224" y="6514726"/>
              <a:ext cx="119314" cy="208800"/>
            </a:xfrm>
            <a:prstGeom prst="rect">
              <a:avLst/>
            </a:prstGeom>
          </p:spPr>
        </p:pic>
        <p:pic>
          <p:nvPicPr>
            <p:cNvPr id="19" name="Obrázek 18" descr="mail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211960" y="6547126"/>
              <a:ext cx="216000" cy="144000"/>
            </a:xfrm>
            <a:prstGeom prst="rect">
              <a:avLst/>
            </a:prstGeom>
          </p:spPr>
        </p:pic>
        <p:pic>
          <p:nvPicPr>
            <p:cNvPr id="20" name="Obrázek 19" descr="monitor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235259" y="6498526"/>
              <a:ext cx="248509" cy="241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3 pilíře úspěchu SEO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pro B2B</a:t>
            </a:r>
            <a:br>
              <a:rPr lang="cs-CZ" sz="2800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>v praxi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131840" y="2564904"/>
            <a:ext cx="5544616" cy="1223962"/>
          </a:xfrm>
        </p:spPr>
        <p:txBody>
          <a:bodyPr/>
          <a:lstStyle/>
          <a:p>
            <a:endParaRPr lang="cs-CZ" dirty="0" smtClean="0"/>
          </a:p>
          <a:p>
            <a:r>
              <a:rPr lang="cs-CZ" sz="1800" dirty="0" smtClean="0"/>
              <a:t>Sova Konference, 8.10.2015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Vyhledávací dotazy</a:t>
            </a:r>
            <a:endParaRPr lang="cs-CZ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372770"/>
              </p:ext>
            </p:extLst>
          </p:nvPr>
        </p:nvGraphicFramePr>
        <p:xfrm>
          <a:off x="971600" y="1340768"/>
          <a:ext cx="7366000" cy="1828800"/>
        </p:xfrm>
        <a:graphic>
          <a:graphicData uri="http://schemas.openxmlformats.org/drawingml/2006/table">
            <a:tbl>
              <a:tblPr/>
              <a:tblGrid>
                <a:gridCol w="1308100"/>
                <a:gridCol w="1308100"/>
                <a:gridCol w="1308100"/>
                <a:gridCol w="1308100"/>
                <a:gridCol w="1308100"/>
                <a:gridCol w="825500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Page type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Bounce rate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Conversion rate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ROI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 average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1045000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342000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/vitriny/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74,70%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-84%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/reklamni-vitriny/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3645024"/>
            <a:ext cx="2345969" cy="267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1</a:t>
            </a:r>
            <a:r>
              <a:rPr lang="cs-CZ" sz="3200" dirty="0" smtClean="0"/>
              <a:t>. Pilíř: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08963" cy="3960490"/>
          </a:xfrm>
        </p:spPr>
        <p:txBody>
          <a:bodyPr/>
          <a:lstStyle/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pPr algn="ctr"/>
            <a:endParaRPr lang="cs-CZ" sz="2400" dirty="0" smtClean="0"/>
          </a:p>
          <a:p>
            <a:pPr marL="0" indent="0" algn="ctr">
              <a:buNone/>
            </a:pPr>
            <a:r>
              <a:rPr lang="cs-CZ" sz="2400" b="1" i="1" dirty="0" smtClean="0"/>
              <a:t>Pořádná a hluboká analýza klíčových slov</a:t>
            </a:r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7021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Smysluplné</a:t>
            </a:r>
            <a:br>
              <a:rPr lang="cs-CZ" dirty="0" smtClean="0"/>
            </a:br>
            <a:r>
              <a:rPr lang="cs-CZ" dirty="0" smtClean="0"/>
              <a:t>odkazy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341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Smysluplné odkazy?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08963" cy="3960490"/>
          </a:xfrm>
        </p:spPr>
        <p:txBody>
          <a:bodyPr/>
          <a:lstStyle/>
          <a:p>
            <a:r>
              <a:rPr lang="cs-CZ" sz="1800" i="1" strike="sngStrike" dirty="0" smtClean="0"/>
              <a:t>Zápis na </a:t>
            </a:r>
            <a:r>
              <a:rPr lang="cs-CZ" sz="1800" i="1" strike="sngStrike" dirty="0" err="1" smtClean="0"/>
              <a:t>Hyk.cz</a:t>
            </a:r>
            <a:r>
              <a:rPr lang="cs-CZ" sz="1800" i="1" strike="sngStrike" dirty="0" smtClean="0"/>
              <a:t>, </a:t>
            </a:r>
            <a:r>
              <a:rPr lang="cs-CZ" sz="1800" i="1" strike="sngStrike" dirty="0" err="1" smtClean="0"/>
              <a:t>Zyx.cz</a:t>
            </a:r>
            <a:r>
              <a:rPr lang="cs-CZ" sz="1800" i="1" strike="sngStrike" dirty="0" smtClean="0"/>
              <a:t>, </a:t>
            </a:r>
            <a:r>
              <a:rPr lang="cs-CZ" sz="1800" i="1" strike="sngStrike" dirty="0" err="1" smtClean="0"/>
              <a:t>Ruj.cz</a:t>
            </a:r>
            <a:endParaRPr lang="cs-CZ" sz="1800" i="1" strike="sngStrike" dirty="0" smtClean="0"/>
          </a:p>
          <a:p>
            <a:endParaRPr lang="cs-CZ" sz="1800" i="1" strike="sngStrike" dirty="0" smtClean="0"/>
          </a:p>
          <a:p>
            <a:r>
              <a:rPr lang="cs-CZ" sz="1800" i="1" strike="sngStrike" dirty="0" smtClean="0"/>
              <a:t>Zdarma článek na </a:t>
            </a:r>
            <a:r>
              <a:rPr lang="cs-CZ" sz="1800" i="1" strike="sngStrike" dirty="0" err="1" smtClean="0"/>
              <a:t>Pridej-clanek.info</a:t>
            </a:r>
            <a:endParaRPr lang="cs-CZ" sz="1800" i="1" strike="sngStrike" dirty="0" smtClean="0"/>
          </a:p>
          <a:p>
            <a:endParaRPr lang="cs-CZ" sz="1800" i="1" strike="sngStrike" dirty="0" smtClean="0"/>
          </a:p>
          <a:p>
            <a:r>
              <a:rPr lang="cs-CZ" sz="1800" i="1" strike="sngStrike" dirty="0" smtClean="0"/>
              <a:t>Článek a </a:t>
            </a:r>
            <a:r>
              <a:rPr lang="cs-CZ" sz="1800" i="1" strike="sngStrike" dirty="0" err="1" smtClean="0"/>
              <a:t>lá</a:t>
            </a:r>
            <a:r>
              <a:rPr lang="cs-CZ" sz="1800" i="1" strike="sngStrike" dirty="0" smtClean="0"/>
              <a:t> SEO blábol na </a:t>
            </a:r>
            <a:r>
              <a:rPr lang="cs-CZ" sz="1800" i="1" strike="sngStrike" dirty="0" err="1" smtClean="0"/>
              <a:t>PlaCla.cz</a:t>
            </a:r>
            <a:endParaRPr lang="cs-CZ" sz="1800" i="1" strike="sngStrike" dirty="0" smtClean="0"/>
          </a:p>
          <a:p>
            <a:endParaRPr lang="cs-CZ" sz="1800" i="1" strike="sngStrike" dirty="0" smtClean="0"/>
          </a:p>
          <a:p>
            <a:r>
              <a:rPr lang="cs-CZ" sz="1800" i="1" strike="sngStrike" dirty="0" smtClean="0"/>
              <a:t>Hromadná registrace do katalogů stránek</a:t>
            </a:r>
          </a:p>
          <a:p>
            <a:endParaRPr lang="cs-CZ" sz="1800" i="1" strike="sngStrike" dirty="0" smtClean="0"/>
          </a:p>
          <a:p>
            <a:r>
              <a:rPr lang="cs-CZ" sz="1800" i="1" strike="sngStrike" dirty="0" smtClean="0"/>
              <a:t>Výměna odkazu mezi výrobcem trubek a hotelem na Sněžce</a:t>
            </a:r>
          </a:p>
          <a:p>
            <a:endParaRPr lang="cs-CZ" sz="1800" i="1" strike="sngStrike" dirty="0" smtClean="0"/>
          </a:p>
          <a:p>
            <a:r>
              <a:rPr lang="cs-CZ" sz="1800" i="1" strike="sngStrike" dirty="0" smtClean="0"/>
              <a:t>Odkaz v diskuzi na </a:t>
            </a:r>
            <a:r>
              <a:rPr lang="cs-CZ" sz="1800" i="1" strike="sngStrike" dirty="0" err="1" smtClean="0"/>
              <a:t>Zpovednice.cz</a:t>
            </a:r>
            <a:endParaRPr lang="cs-CZ" sz="1800" i="1" strike="sngStrike" dirty="0" smtClean="0"/>
          </a:p>
          <a:p>
            <a:endParaRPr lang="cs-CZ" sz="1800" i="1" strike="sngStrike" dirty="0" smtClean="0"/>
          </a:p>
          <a:p>
            <a:r>
              <a:rPr lang="cs-CZ" sz="1800" i="1" strike="sngStrike" dirty="0" smtClean="0"/>
              <a:t>Koupená SEO patička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8677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Smysluplné odkazy</a:t>
            </a:r>
            <a:endParaRPr lang="cs-CZ" sz="32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16724005"/>
              </p:ext>
            </p:extLst>
          </p:nvPr>
        </p:nvGraphicFramePr>
        <p:xfrm>
          <a:off x="107504" y="980728"/>
          <a:ext cx="89644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88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Jak je získat?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08963" cy="3960490"/>
          </a:xfrm>
        </p:spPr>
        <p:txBody>
          <a:bodyPr/>
          <a:lstStyle/>
          <a:p>
            <a:r>
              <a:rPr lang="cs-CZ" sz="1400" i="1" strike="sngStrike" dirty="0" smtClean="0"/>
              <a:t>SEO články, PR články, nákup SEO patičky</a:t>
            </a:r>
          </a:p>
          <a:p>
            <a:endParaRPr lang="cs-CZ" sz="1400" dirty="0"/>
          </a:p>
          <a:p>
            <a:r>
              <a:rPr lang="cs-CZ" sz="1400" dirty="0" smtClean="0"/>
              <a:t>Odborné články</a:t>
            </a:r>
          </a:p>
          <a:p>
            <a:endParaRPr lang="cs-CZ" sz="1400" b="1" dirty="0"/>
          </a:p>
          <a:p>
            <a:r>
              <a:rPr lang="cs-CZ" sz="1400" dirty="0" smtClean="0"/>
              <a:t>Studie, srovnání, recenze</a:t>
            </a:r>
          </a:p>
          <a:p>
            <a:endParaRPr lang="cs-CZ" sz="1400" dirty="0"/>
          </a:p>
          <a:p>
            <a:r>
              <a:rPr lang="cs-CZ" sz="1400" dirty="0" smtClean="0"/>
              <a:t>Rozhovory o vašem oboru, novinkách, trendech</a:t>
            </a:r>
          </a:p>
          <a:p>
            <a:endParaRPr lang="cs-CZ" sz="1400" dirty="0"/>
          </a:p>
          <a:p>
            <a:r>
              <a:rPr lang="cs-CZ" sz="1400" dirty="0" smtClean="0"/>
              <a:t>Reporty z konferencí, výstav, veletrhů</a:t>
            </a:r>
          </a:p>
          <a:p>
            <a:endParaRPr lang="cs-CZ" sz="1400" dirty="0"/>
          </a:p>
          <a:p>
            <a:r>
              <a:rPr lang="cs-CZ" sz="1400" dirty="0" smtClean="0"/>
              <a:t>Data, infografiky</a:t>
            </a:r>
          </a:p>
          <a:p>
            <a:endParaRPr lang="cs-CZ" sz="1400" dirty="0"/>
          </a:p>
          <a:p>
            <a:r>
              <a:rPr lang="cs-CZ" sz="1400" dirty="0" smtClean="0"/>
              <a:t>Exkluzivní info ze zákulisí</a:t>
            </a:r>
          </a:p>
          <a:p>
            <a:endParaRPr lang="cs-CZ" sz="1400" dirty="0"/>
          </a:p>
          <a:p>
            <a:r>
              <a:rPr lang="cs-CZ" sz="1400" dirty="0" smtClean="0"/>
              <a:t>Ukázky z výroby, od výrobce, ze skladu</a:t>
            </a:r>
          </a:p>
          <a:p>
            <a:endParaRPr lang="cs-CZ" sz="1400" dirty="0"/>
          </a:p>
          <a:p>
            <a:r>
              <a:rPr lang="cs-CZ" sz="1400" dirty="0" smtClean="0"/>
              <a:t>Poradenská, FAQ sekce, užitečný obsah</a:t>
            </a:r>
          </a:p>
          <a:p>
            <a:endParaRPr lang="cs-CZ" sz="1400" dirty="0"/>
          </a:p>
          <a:p>
            <a:r>
              <a:rPr lang="cs-CZ" sz="1400" dirty="0" smtClean="0"/>
              <a:t>Partnerství, sponzorství, bytí součástí dění v oboru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6608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2. Pilíř: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08963" cy="3960490"/>
          </a:xfrm>
        </p:spPr>
        <p:txBody>
          <a:bodyPr/>
          <a:lstStyle/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pPr algn="ctr"/>
            <a:endParaRPr lang="cs-CZ" sz="2400" dirty="0" smtClean="0"/>
          </a:p>
          <a:p>
            <a:pPr marL="0" indent="0" algn="ctr">
              <a:buNone/>
            </a:pPr>
            <a:r>
              <a:rPr lang="cs-CZ" sz="2400" b="1" i="1" dirty="0" smtClean="0"/>
              <a:t>Hodnotný, dobře udělaný obsah</a:t>
            </a:r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2312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Realistická</a:t>
            </a:r>
            <a:br>
              <a:rPr lang="cs-CZ" dirty="0" smtClean="0"/>
            </a:br>
            <a:r>
              <a:rPr lang="cs-CZ" dirty="0" smtClean="0"/>
              <a:t>očekávání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495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Co čekám od SEO v B2B?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08963" cy="3960490"/>
          </a:xfrm>
        </p:spPr>
        <p:txBody>
          <a:bodyPr/>
          <a:lstStyle/>
          <a:p>
            <a:pPr marL="0" indent="0">
              <a:buNone/>
            </a:pPr>
            <a:endParaRPr lang="cs-CZ" sz="1800" b="1" i="1" strike="sngStrike" dirty="0" smtClean="0"/>
          </a:p>
          <a:p>
            <a:r>
              <a:rPr lang="cs-CZ" sz="1800" i="1" strike="sngStrike" dirty="0" smtClean="0"/>
              <a:t>Že ho celé </a:t>
            </a:r>
            <a:r>
              <a:rPr lang="cs-CZ" sz="1800" i="1" strike="sngStrike" dirty="0" err="1" smtClean="0"/>
              <a:t>vyoutsourcuju</a:t>
            </a:r>
            <a:endParaRPr lang="cs-CZ" sz="1800" i="1" strike="sngStrike" dirty="0" smtClean="0"/>
          </a:p>
          <a:p>
            <a:endParaRPr lang="cs-CZ" sz="1800" i="1" strike="sngStrike" dirty="0"/>
          </a:p>
          <a:p>
            <a:r>
              <a:rPr lang="cs-CZ" sz="1800" i="1" strike="sngStrike" dirty="0" smtClean="0"/>
              <a:t>Že se dá „zapnout“ asi tak za měsíc</a:t>
            </a:r>
          </a:p>
          <a:p>
            <a:endParaRPr lang="cs-CZ" sz="1800" i="1" strike="sngStrike" dirty="0"/>
          </a:p>
          <a:p>
            <a:r>
              <a:rPr lang="cs-CZ" sz="1800" i="1" strike="sngStrike" dirty="0" smtClean="0"/>
              <a:t>Že se bude dělat izolovaně</a:t>
            </a:r>
          </a:p>
          <a:p>
            <a:endParaRPr lang="cs-CZ" sz="1800" i="1" strike="sngStrike" dirty="0"/>
          </a:p>
          <a:p>
            <a:r>
              <a:rPr lang="cs-CZ" sz="1800" i="1" strike="sngStrike" dirty="0" smtClean="0"/>
              <a:t>Že ho zvládnu komplet změřit v Google Analytics</a:t>
            </a:r>
          </a:p>
          <a:p>
            <a:endParaRPr lang="cs-CZ" sz="1800" i="1" strike="sngStrike" dirty="0"/>
          </a:p>
          <a:p>
            <a:r>
              <a:rPr lang="cs-CZ" sz="1800" b="1" i="1" strike="sngStrike" dirty="0" smtClean="0"/>
              <a:t>Že platím za SEO kvůli pozicím a návštěvám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6740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i="1" strike="sngStrike" dirty="0" smtClean="0"/>
              <a:t>SEO platíme</a:t>
            </a:r>
            <a:br>
              <a:rPr lang="cs-CZ" sz="3200" i="1" strike="sngStrike" dirty="0" smtClean="0"/>
            </a:br>
            <a:r>
              <a:rPr lang="cs-CZ" sz="3200" i="1" strike="sngStrike" dirty="0" smtClean="0"/>
              <a:t>pro pozice a návštěvnost</a:t>
            </a:r>
            <a:endParaRPr lang="cs-CZ" sz="3200" i="1" strike="sngStrike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1556742"/>
            <a:ext cx="8208963" cy="3960490"/>
          </a:xfrm>
        </p:spPr>
        <p:txBody>
          <a:bodyPr/>
          <a:lstStyle/>
          <a:p>
            <a:pPr marL="0" indent="0">
              <a:buNone/>
            </a:pPr>
            <a:endParaRPr lang="cs-CZ" sz="1800" i="1" strike="sngStrike" dirty="0" smtClean="0"/>
          </a:p>
          <a:p>
            <a:r>
              <a:rPr lang="cs-CZ" sz="1800" dirty="0" smtClean="0"/>
              <a:t>Odkazy a loga na relevantních webech</a:t>
            </a:r>
          </a:p>
          <a:p>
            <a:endParaRPr lang="cs-CZ" sz="1800" dirty="0"/>
          </a:p>
          <a:p>
            <a:r>
              <a:rPr lang="cs-CZ" sz="1800" dirty="0" smtClean="0"/>
              <a:t>Návštěvnost z odkazů</a:t>
            </a:r>
          </a:p>
          <a:p>
            <a:endParaRPr lang="cs-CZ" sz="1800" dirty="0"/>
          </a:p>
          <a:p>
            <a:r>
              <a:rPr lang="cs-CZ" sz="1800" dirty="0" smtClean="0"/>
              <a:t>Povědomí o značce v nějakém kontextu</a:t>
            </a:r>
          </a:p>
          <a:p>
            <a:endParaRPr lang="cs-CZ" sz="1800" dirty="0"/>
          </a:p>
          <a:p>
            <a:r>
              <a:rPr lang="cs-CZ" sz="1800" dirty="0" smtClean="0"/>
              <a:t>Snížení nákladů na PPC reklamu</a:t>
            </a:r>
          </a:p>
          <a:p>
            <a:endParaRPr lang="cs-CZ" sz="1800" dirty="0"/>
          </a:p>
          <a:p>
            <a:r>
              <a:rPr lang="cs-CZ" sz="1800" dirty="0" smtClean="0"/>
              <a:t>Vztahy s médii a partnery</a:t>
            </a:r>
          </a:p>
          <a:p>
            <a:endParaRPr lang="cs-CZ" sz="1800" dirty="0"/>
          </a:p>
          <a:p>
            <a:r>
              <a:rPr lang="cs-CZ" sz="1800" dirty="0" smtClean="0"/>
              <a:t>Nové obchodní příležitosti, bartery</a:t>
            </a:r>
          </a:p>
          <a:p>
            <a:endParaRPr lang="cs-CZ" sz="1800" dirty="0"/>
          </a:p>
          <a:p>
            <a:r>
              <a:rPr lang="cs-CZ" sz="1800" dirty="0" smtClean="0"/>
              <a:t>Rozvoj vlastního webu skrze </a:t>
            </a:r>
            <a:r>
              <a:rPr lang="cs-CZ" sz="1800" dirty="0" err="1" smtClean="0"/>
              <a:t>produktovaný</a:t>
            </a:r>
            <a:r>
              <a:rPr lang="cs-CZ" sz="1800" dirty="0" smtClean="0"/>
              <a:t> obsah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4908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Pochopení</a:t>
            </a:r>
            <a:br>
              <a:rPr lang="cs-CZ" dirty="0" smtClean="0"/>
            </a:br>
            <a:r>
              <a:rPr lang="cs-CZ" dirty="0" smtClean="0"/>
              <a:t>vyhledávajících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128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3</a:t>
            </a:r>
            <a:r>
              <a:rPr lang="cs-CZ" sz="3200" dirty="0" smtClean="0"/>
              <a:t>. Pilíř: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08963" cy="3960490"/>
          </a:xfrm>
        </p:spPr>
        <p:txBody>
          <a:bodyPr/>
          <a:lstStyle/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pPr algn="ctr"/>
            <a:endParaRPr lang="cs-CZ" sz="2400" dirty="0" smtClean="0"/>
          </a:p>
          <a:p>
            <a:pPr marL="0" indent="0" algn="ctr">
              <a:buNone/>
            </a:pPr>
            <a:r>
              <a:rPr lang="cs-CZ" sz="2400" b="1" i="1" dirty="0" smtClean="0"/>
              <a:t>Chtít od SEO víc, než jen ty pozice</a:t>
            </a:r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9829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Typická očekávání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08963" cy="3960490"/>
          </a:xfrm>
        </p:spPr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pPr marL="0" indent="0" algn="ctr">
              <a:buNone/>
            </a:pPr>
            <a:r>
              <a:rPr lang="cs-CZ" sz="2400" b="1" i="1" dirty="0" smtClean="0"/>
              <a:t>„Chceme být lépe vidět na Googlu!“</a:t>
            </a:r>
          </a:p>
          <a:p>
            <a:pPr marL="0" indent="0" algn="ctr">
              <a:buNone/>
            </a:pPr>
            <a:endParaRPr lang="cs-CZ" sz="2400" b="1" i="1" dirty="0" smtClean="0"/>
          </a:p>
          <a:p>
            <a:pPr marL="0" indent="0" algn="ctr">
              <a:buNone/>
            </a:pPr>
            <a:endParaRPr lang="cs-CZ" sz="2400" b="1" i="1" dirty="0" smtClean="0"/>
          </a:p>
          <a:p>
            <a:pPr marL="0" indent="0" algn="ctr">
              <a:buNone/>
            </a:pPr>
            <a:r>
              <a:rPr lang="cs-CZ" sz="2400" b="1" i="1" dirty="0" smtClean="0"/>
              <a:t>„Chceme být první na slovo ... !“</a:t>
            </a:r>
          </a:p>
          <a:p>
            <a:pPr marL="0" indent="0" algn="ctr">
              <a:buNone/>
            </a:pPr>
            <a:endParaRPr lang="cs-CZ" sz="2400" b="1" i="1" dirty="0" smtClean="0"/>
          </a:p>
          <a:p>
            <a:pPr marL="0" indent="0" algn="ctr">
              <a:buNone/>
            </a:pPr>
            <a:endParaRPr lang="cs-CZ" sz="2400" b="1" i="1" dirty="0"/>
          </a:p>
          <a:p>
            <a:pPr marL="0" indent="0" algn="ctr">
              <a:buNone/>
            </a:pPr>
            <a:r>
              <a:rPr lang="cs-CZ" sz="2400" b="1" i="1" dirty="0" smtClean="0"/>
              <a:t>„Chceme vyšší návštěvnost z vyhledávačů!“</a:t>
            </a:r>
          </a:p>
          <a:p>
            <a:pPr marL="0" indent="0" algn="ctr">
              <a:buNone/>
            </a:pPr>
            <a:endParaRPr lang="cs-CZ" sz="2400" b="1" i="1" dirty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630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Typická očekávání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2" y="1196752"/>
            <a:ext cx="8208963" cy="3960490"/>
          </a:xfrm>
        </p:spPr>
        <p:txBody>
          <a:bodyPr/>
          <a:lstStyle/>
          <a:p>
            <a:pPr marL="0" indent="0" algn="ctr">
              <a:buNone/>
            </a:pPr>
            <a:endParaRPr lang="cs-CZ" sz="2400" b="1" i="1" dirty="0" smtClean="0"/>
          </a:p>
          <a:p>
            <a:pPr marL="0" indent="0" algn="ctr">
              <a:buNone/>
            </a:pPr>
            <a:endParaRPr lang="cs-CZ" sz="2400" b="1" i="1" dirty="0" smtClean="0"/>
          </a:p>
          <a:p>
            <a:pPr marL="0" indent="0" algn="ctr">
              <a:buNone/>
            </a:pPr>
            <a:r>
              <a:rPr lang="cs-CZ" sz="2400" b="1" i="1" dirty="0" smtClean="0"/>
              <a:t>„Chceme být první na slovo vitríny</a:t>
            </a:r>
          </a:p>
          <a:p>
            <a:pPr marL="0" indent="0" algn="ctr">
              <a:buNone/>
            </a:pPr>
            <a:endParaRPr lang="cs-CZ" sz="2400" b="1" i="1" dirty="0"/>
          </a:p>
          <a:p>
            <a:pPr marL="0" indent="0" algn="ctr">
              <a:buNone/>
            </a:pPr>
            <a:r>
              <a:rPr lang="cs-CZ" sz="2400" b="1" i="1" dirty="0" smtClean="0"/>
              <a:t>.. protože se nejvíc hledá!“</a:t>
            </a:r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1600" dirty="0" smtClean="0"/>
              <a:t>(1360 lidí za měsíc, </a:t>
            </a:r>
            <a:r>
              <a:rPr lang="cs-CZ" sz="1600" dirty="0" err="1" smtClean="0"/>
              <a:t>huráááá</a:t>
            </a:r>
            <a:r>
              <a:rPr lang="cs-CZ" sz="1600" dirty="0" smtClean="0"/>
              <a:t>!)</a:t>
            </a:r>
            <a:endParaRPr lang="cs-CZ" sz="1600" dirty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4064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Vyhledávací dotazy</a:t>
            </a:r>
            <a:endParaRPr lang="cs-CZ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020668"/>
              </p:ext>
            </p:extLst>
          </p:nvPr>
        </p:nvGraphicFramePr>
        <p:xfrm>
          <a:off x="1907704" y="1052730"/>
          <a:ext cx="4189713" cy="5073435"/>
        </p:xfrm>
        <a:graphic>
          <a:graphicData uri="http://schemas.openxmlformats.org/drawingml/2006/table">
            <a:tbl>
              <a:tblPr/>
              <a:tblGrid>
                <a:gridCol w="2194612"/>
                <a:gridCol w="1995101"/>
              </a:tblGrid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Dotaz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Objem hledání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Skleněné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Prosklené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840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Reklamní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Propagační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Informační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Vitríny do obchodu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Venkovní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Produktové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Výstavní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Obchodní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Prezentační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Uzamykatelné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Prosklené vitríny na zeď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Zamykací vitríny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175" marR="11175" marT="11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9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Vyhledávací dotazy</a:t>
            </a:r>
            <a:endParaRPr lang="cs-CZ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312399"/>
              </p:ext>
            </p:extLst>
          </p:nvPr>
        </p:nvGraphicFramePr>
        <p:xfrm>
          <a:off x="611557" y="1052733"/>
          <a:ext cx="7920882" cy="5073432"/>
        </p:xfrm>
        <a:graphic>
          <a:graphicData uri="http://schemas.openxmlformats.org/drawingml/2006/table">
            <a:tbl>
              <a:tblPr/>
              <a:tblGrid>
                <a:gridCol w="2051968"/>
                <a:gridCol w="1865424"/>
                <a:gridCol w="1147953"/>
                <a:gridCol w="932713"/>
                <a:gridCol w="986721"/>
                <a:gridCol w="936103"/>
              </a:tblGrid>
              <a:tr h="5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Dotaz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Objem hledání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Konkurence v indexu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Pozice Google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Pozice Seznam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Konkurenceschopnost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1020000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Skleněné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475000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Prosklené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181000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Reklamní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208000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Propagační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Informační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328000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Vitríny do obchodu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440000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Venkovní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268000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Produktové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Výstavní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Obchodní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730000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Prezentační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Uzamykatelné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Prosklené vitríny na zeď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24600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Zamykací vitríny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315" marR="11315" marT="11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6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Vyhledávací dotazy</a:t>
            </a:r>
            <a:endParaRPr lang="cs-CZ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000396"/>
              </p:ext>
            </p:extLst>
          </p:nvPr>
        </p:nvGraphicFramePr>
        <p:xfrm>
          <a:off x="467544" y="1124744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41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Vyhledávací dotazy</a:t>
            </a:r>
            <a:endParaRPr lang="cs-CZ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052736"/>
            <a:ext cx="8796895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Vyhledávací dotazy</a:t>
            </a:r>
            <a:endParaRPr lang="cs-CZ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3" y="1196752"/>
            <a:ext cx="7652667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Lukáš Pítr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5023"/>
      </a:accent1>
      <a:accent2>
        <a:srgbClr val="F8A560"/>
      </a:accent2>
      <a:accent3>
        <a:srgbClr val="E36C09"/>
      </a:accent3>
      <a:accent4>
        <a:srgbClr val="F0502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ukáš Pítr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 rtlCol="0" anchor="ctr"/>
      <a:lstStyle>
        <a:defPPr algn="ctr">
          <a:defRPr dirty="0" smtClean="0">
            <a:solidFill>
              <a:srgbClr val="21272D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12076</TotalTime>
  <Words>558</Words>
  <Application>Microsoft Office PowerPoint</Application>
  <PresentationFormat>Předvádění na obrazovce (4:3)</PresentationFormat>
  <Paragraphs>342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Tahoma</vt:lpstr>
      <vt:lpstr>Verdana</vt:lpstr>
      <vt:lpstr>Motiv1</vt:lpstr>
      <vt:lpstr>3 pilíře úspěchu SEO  pro B2B  v praxi</vt:lpstr>
      <vt:lpstr>1. Pochopení vyhledávajících</vt:lpstr>
      <vt:lpstr>Typická očekávání</vt:lpstr>
      <vt:lpstr>Typická očekávání</vt:lpstr>
      <vt:lpstr>Vyhledávací dotazy</vt:lpstr>
      <vt:lpstr>Vyhledávací dotazy</vt:lpstr>
      <vt:lpstr>Vyhledávací dotazy</vt:lpstr>
      <vt:lpstr>Vyhledávací dotazy</vt:lpstr>
      <vt:lpstr>Vyhledávací dotazy</vt:lpstr>
      <vt:lpstr>Vyhledávací dotazy</vt:lpstr>
      <vt:lpstr>1. Pilíř:</vt:lpstr>
      <vt:lpstr>2. Smysluplné odkazy</vt:lpstr>
      <vt:lpstr>Smysluplné odkazy?</vt:lpstr>
      <vt:lpstr>Smysluplné odkazy</vt:lpstr>
      <vt:lpstr>Jak je získat?</vt:lpstr>
      <vt:lpstr>2. Pilíř:</vt:lpstr>
      <vt:lpstr>3. Realistická očekávání</vt:lpstr>
      <vt:lpstr>Co čekám od SEO v B2B?</vt:lpstr>
      <vt:lpstr>SEO platíme pro pozice a návštěvnost</vt:lpstr>
      <vt:lpstr>3. Pilíř: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Administrator</dc:creator>
  <cp:lastModifiedBy>Michaela Náplavová  | SOVA NET</cp:lastModifiedBy>
  <cp:revision>315</cp:revision>
  <dcterms:created xsi:type="dcterms:W3CDTF">2014-01-22T13:14:51Z</dcterms:created>
  <dcterms:modified xsi:type="dcterms:W3CDTF">2015-10-09T10:18:22Z</dcterms:modified>
</cp:coreProperties>
</file>